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Gotham 1" charset="1" panose="02000804040000020004"/>
      <p:regular r:id="rId22"/>
    </p:embeddedFont>
    <p:embeddedFont>
      <p:font typeface="Canva Sans Bold" charset="1" panose="020B0803030501040103"/>
      <p:regular r:id="rId23"/>
    </p:embeddedFont>
    <p:embeddedFont>
      <p:font typeface="Gotham 2" charset="1" panose="02000604040000020004"/>
      <p:regular r:id="rId24"/>
    </p:embeddedFont>
    <p:embeddedFont>
      <p:font typeface="Gotham 3" charset="1" panose="00000000000000000000"/>
      <p:regular r:id="rId25"/>
    </p:embeddedFont>
    <p:embeddedFont>
      <p:font typeface="Gotham Condensed" charset="1" panose="000000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17" Target="../media/image16.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jpe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0.png" Type="http://schemas.openxmlformats.org/officeDocument/2006/relationships/image"/><Relationship Id="rId4" Target="../media/image8.png" Type="http://schemas.openxmlformats.org/officeDocument/2006/relationships/image"/><Relationship Id="rId5" Target="../media/image18.png" Type="http://schemas.openxmlformats.org/officeDocument/2006/relationships/image"/><Relationship Id="rId6" Target="../media/image1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0.png" Type="http://schemas.openxmlformats.org/officeDocument/2006/relationships/image"/><Relationship Id="rId4" Target="../media/image8.png" Type="http://schemas.openxmlformats.org/officeDocument/2006/relationships/image"/><Relationship Id="rId5" Target="../media/image18.png" Type="http://schemas.openxmlformats.org/officeDocument/2006/relationships/image"/><Relationship Id="rId6"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 Id="rId5" Target="../media/image22.png" Type="http://schemas.openxmlformats.org/officeDocument/2006/relationships/image"/><Relationship Id="rId6" Target="../media/image23.png" Type="http://schemas.openxmlformats.org/officeDocument/2006/relationships/image"/><Relationship Id="rId7" Target="../media/image2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3.png" Type="http://schemas.openxmlformats.org/officeDocument/2006/relationships/image"/><Relationship Id="rId4" Target="../media/image2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png" Type="http://schemas.openxmlformats.org/officeDocument/2006/relationships/image"/><Relationship Id="rId4"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 Id="rId4" Target="../media/image3.png" Type="http://schemas.openxmlformats.org/officeDocument/2006/relationships/image"/><Relationship Id="rId5" Target="../media/image1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8.png" Type="http://schemas.openxmlformats.org/officeDocument/2006/relationships/image"/><Relationship Id="rId5" Target="../media/image18.png" Type="http://schemas.openxmlformats.org/officeDocument/2006/relationships/image"/><Relationship Id="rId6"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12353171" y="5574291"/>
            <a:ext cx="2341545" cy="2341545"/>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869E"/>
            </a:solidFill>
          </p:spPr>
        </p:sp>
        <p:sp>
          <p:nvSpPr>
            <p:cNvPr name="TextBox 5" id="5"/>
            <p:cNvSpPr txBox="true"/>
            <p:nvPr/>
          </p:nvSpPr>
          <p:spPr>
            <a:xfrm>
              <a:off x="76200" y="38100"/>
              <a:ext cx="660400" cy="698500"/>
            </a:xfrm>
            <a:prstGeom prst="rect">
              <a:avLst/>
            </a:prstGeom>
          </p:spPr>
          <p:txBody>
            <a:bodyPr anchor="ctr" rtlCol="false" tIns="48996" lIns="48996" bIns="48996" rIns="48996"/>
            <a:lstStyle/>
            <a:p>
              <a:pPr algn="ctr">
                <a:lnSpc>
                  <a:spcPts val="2660"/>
                </a:lnSpc>
              </a:pPr>
            </a:p>
          </p:txBody>
        </p:sp>
      </p:grpSp>
      <p:sp>
        <p:nvSpPr>
          <p:cNvPr name="Freeform 6" id="6"/>
          <p:cNvSpPr/>
          <p:nvPr/>
        </p:nvSpPr>
        <p:spPr>
          <a:xfrm flipH="false" flipV="false" rot="0">
            <a:off x="12242374" y="5990994"/>
            <a:ext cx="2502125" cy="1473192"/>
          </a:xfrm>
          <a:custGeom>
            <a:avLst/>
            <a:gdLst/>
            <a:ahLst/>
            <a:cxnLst/>
            <a:rect r="r" b="b" t="t" l="l"/>
            <a:pathLst>
              <a:path h="1473192" w="2502125">
                <a:moveTo>
                  <a:pt x="0" y="0"/>
                </a:moveTo>
                <a:lnTo>
                  <a:pt x="2502125" y="0"/>
                </a:lnTo>
                <a:lnTo>
                  <a:pt x="2502125" y="1473192"/>
                </a:lnTo>
                <a:lnTo>
                  <a:pt x="0" y="1473192"/>
                </a:lnTo>
                <a:lnTo>
                  <a:pt x="0" y="0"/>
                </a:lnTo>
                <a:close/>
              </a:path>
            </a:pathLst>
          </a:custGeom>
          <a:blipFill>
            <a:blip r:embed="rId3"/>
            <a:stretch>
              <a:fillRect l="0" t="-11269" r="-2438" b="-63010"/>
            </a:stretch>
          </a:blipFill>
        </p:spPr>
      </p:sp>
      <p:grpSp>
        <p:nvGrpSpPr>
          <p:cNvPr name="Group 7" id="7"/>
          <p:cNvGrpSpPr/>
          <p:nvPr/>
        </p:nvGrpSpPr>
        <p:grpSpPr>
          <a:xfrm rot="0">
            <a:off x="15183157" y="1226005"/>
            <a:ext cx="2247177" cy="2247177"/>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BFB7"/>
            </a:solidFill>
          </p:spPr>
        </p:sp>
        <p:sp>
          <p:nvSpPr>
            <p:cNvPr name="TextBox 9" id="9"/>
            <p:cNvSpPr txBox="true"/>
            <p:nvPr/>
          </p:nvSpPr>
          <p:spPr>
            <a:xfrm>
              <a:off x="76200" y="38100"/>
              <a:ext cx="660400" cy="698500"/>
            </a:xfrm>
            <a:prstGeom prst="rect">
              <a:avLst/>
            </a:prstGeom>
          </p:spPr>
          <p:txBody>
            <a:bodyPr anchor="ctr" rtlCol="false" tIns="47021" lIns="47021" bIns="47021" rIns="47021"/>
            <a:lstStyle/>
            <a:p>
              <a:pPr algn="ctr">
                <a:lnSpc>
                  <a:spcPts val="2660"/>
                </a:lnSpc>
              </a:pPr>
            </a:p>
          </p:txBody>
        </p:sp>
      </p:grpSp>
      <p:sp>
        <p:nvSpPr>
          <p:cNvPr name="Freeform 10" id="10"/>
          <p:cNvSpPr/>
          <p:nvPr/>
        </p:nvSpPr>
        <p:spPr>
          <a:xfrm flipH="false" flipV="false" rot="0">
            <a:off x="15031020" y="1028700"/>
            <a:ext cx="2339740" cy="2203639"/>
          </a:xfrm>
          <a:custGeom>
            <a:avLst/>
            <a:gdLst/>
            <a:ahLst/>
            <a:cxnLst/>
            <a:rect r="r" b="b" t="t" l="l"/>
            <a:pathLst>
              <a:path h="2203639" w="2339740">
                <a:moveTo>
                  <a:pt x="0" y="0"/>
                </a:moveTo>
                <a:lnTo>
                  <a:pt x="2339740" y="0"/>
                </a:lnTo>
                <a:lnTo>
                  <a:pt x="2339740" y="2203639"/>
                </a:lnTo>
                <a:lnTo>
                  <a:pt x="0" y="2203639"/>
                </a:lnTo>
                <a:lnTo>
                  <a:pt x="0" y="0"/>
                </a:lnTo>
                <a:close/>
              </a:path>
            </a:pathLst>
          </a:custGeom>
          <a:blipFill>
            <a:blip r:embed="rId4"/>
            <a:stretch>
              <a:fillRect l="-41630" t="-75308" r="-43691" b="-21792"/>
            </a:stretch>
          </a:blipFill>
        </p:spPr>
      </p:sp>
      <p:grpSp>
        <p:nvGrpSpPr>
          <p:cNvPr name="Group 11" id="11"/>
          <p:cNvGrpSpPr/>
          <p:nvPr/>
        </p:nvGrpSpPr>
        <p:grpSpPr>
          <a:xfrm rot="0">
            <a:off x="3394866" y="6018929"/>
            <a:ext cx="2589047" cy="2589047"/>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4C74"/>
            </a:solidFill>
          </p:spPr>
        </p:sp>
        <p:sp>
          <p:nvSpPr>
            <p:cNvPr name="TextBox 13" id="13"/>
            <p:cNvSpPr txBox="true"/>
            <p:nvPr/>
          </p:nvSpPr>
          <p:spPr>
            <a:xfrm>
              <a:off x="76200" y="38100"/>
              <a:ext cx="660400" cy="698500"/>
            </a:xfrm>
            <a:prstGeom prst="rect">
              <a:avLst/>
            </a:prstGeom>
          </p:spPr>
          <p:txBody>
            <a:bodyPr anchor="ctr" rtlCol="false" tIns="54175" lIns="54175" bIns="54175" rIns="54175"/>
            <a:lstStyle/>
            <a:p>
              <a:pPr algn="ctr">
                <a:lnSpc>
                  <a:spcPts val="2660"/>
                </a:lnSpc>
              </a:pPr>
            </a:p>
          </p:txBody>
        </p:sp>
      </p:grpSp>
      <p:sp>
        <p:nvSpPr>
          <p:cNvPr name="Freeform 14" id="14"/>
          <p:cNvSpPr/>
          <p:nvPr/>
        </p:nvSpPr>
        <p:spPr>
          <a:xfrm flipH="false" flipV="false" rot="0">
            <a:off x="3368112" y="6191200"/>
            <a:ext cx="2738202" cy="2738202"/>
          </a:xfrm>
          <a:custGeom>
            <a:avLst/>
            <a:gdLst/>
            <a:ahLst/>
            <a:cxnLst/>
            <a:rect r="r" b="b" t="t" l="l"/>
            <a:pathLst>
              <a:path h="2738202" w="2738202">
                <a:moveTo>
                  <a:pt x="0" y="0"/>
                </a:moveTo>
                <a:lnTo>
                  <a:pt x="2738202" y="0"/>
                </a:lnTo>
                <a:lnTo>
                  <a:pt x="2738202" y="2738202"/>
                </a:lnTo>
                <a:lnTo>
                  <a:pt x="0" y="2738202"/>
                </a:lnTo>
                <a:lnTo>
                  <a:pt x="0" y="0"/>
                </a:lnTo>
                <a:close/>
              </a:path>
            </a:pathLst>
          </a:custGeom>
          <a:blipFill>
            <a:blip r:embed="rId5"/>
            <a:stretch>
              <a:fillRect l="0" t="0" r="0" b="0"/>
            </a:stretch>
          </a:blipFill>
        </p:spPr>
      </p:sp>
      <p:grpSp>
        <p:nvGrpSpPr>
          <p:cNvPr name="Group 15" id="15"/>
          <p:cNvGrpSpPr/>
          <p:nvPr/>
        </p:nvGrpSpPr>
        <p:grpSpPr>
          <a:xfrm rot="0">
            <a:off x="977196" y="4170135"/>
            <a:ext cx="2341545" cy="2341545"/>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869E"/>
            </a:solidFill>
          </p:spPr>
        </p:sp>
        <p:sp>
          <p:nvSpPr>
            <p:cNvPr name="TextBox 17" id="17"/>
            <p:cNvSpPr txBox="true"/>
            <p:nvPr/>
          </p:nvSpPr>
          <p:spPr>
            <a:xfrm>
              <a:off x="76200" y="38100"/>
              <a:ext cx="660400" cy="698500"/>
            </a:xfrm>
            <a:prstGeom prst="rect">
              <a:avLst/>
            </a:prstGeom>
          </p:spPr>
          <p:txBody>
            <a:bodyPr anchor="ctr" rtlCol="false" tIns="48996" lIns="48996" bIns="48996" rIns="48996"/>
            <a:lstStyle/>
            <a:p>
              <a:pPr algn="ctr">
                <a:lnSpc>
                  <a:spcPts val="2660"/>
                </a:lnSpc>
              </a:pPr>
            </a:p>
          </p:txBody>
        </p:sp>
      </p:grpSp>
      <p:sp>
        <p:nvSpPr>
          <p:cNvPr name="Freeform 18" id="18"/>
          <p:cNvSpPr/>
          <p:nvPr/>
        </p:nvSpPr>
        <p:spPr>
          <a:xfrm flipH="false" flipV="false" rot="0">
            <a:off x="864230" y="3827581"/>
            <a:ext cx="2567476" cy="2567476"/>
          </a:xfrm>
          <a:custGeom>
            <a:avLst/>
            <a:gdLst/>
            <a:ahLst/>
            <a:cxnLst/>
            <a:rect r="r" b="b" t="t" l="l"/>
            <a:pathLst>
              <a:path h="2567476" w="2567476">
                <a:moveTo>
                  <a:pt x="0" y="0"/>
                </a:moveTo>
                <a:lnTo>
                  <a:pt x="2567476" y="0"/>
                </a:lnTo>
                <a:lnTo>
                  <a:pt x="2567476" y="2567475"/>
                </a:lnTo>
                <a:lnTo>
                  <a:pt x="0" y="2567475"/>
                </a:lnTo>
                <a:lnTo>
                  <a:pt x="0" y="0"/>
                </a:lnTo>
                <a:close/>
              </a:path>
            </a:pathLst>
          </a:custGeom>
          <a:blipFill>
            <a:blip r:embed="rId6"/>
            <a:stretch>
              <a:fillRect l="0" t="0" r="0" b="0"/>
            </a:stretch>
          </a:blipFill>
        </p:spPr>
      </p:sp>
      <p:grpSp>
        <p:nvGrpSpPr>
          <p:cNvPr name="Group 19" id="19"/>
          <p:cNvGrpSpPr/>
          <p:nvPr/>
        </p:nvGrpSpPr>
        <p:grpSpPr>
          <a:xfrm rot="0">
            <a:off x="11827429" y="1868102"/>
            <a:ext cx="2301617" cy="2301617"/>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150"/>
            </a:solidFill>
          </p:spPr>
        </p:sp>
        <p:sp>
          <p:nvSpPr>
            <p:cNvPr name="TextBox 21" id="21"/>
            <p:cNvSpPr txBox="true"/>
            <p:nvPr/>
          </p:nvSpPr>
          <p:spPr>
            <a:xfrm>
              <a:off x="76200" y="38100"/>
              <a:ext cx="660400" cy="698500"/>
            </a:xfrm>
            <a:prstGeom prst="rect">
              <a:avLst/>
            </a:prstGeom>
          </p:spPr>
          <p:txBody>
            <a:bodyPr anchor="ctr" rtlCol="false" tIns="48160" lIns="48160" bIns="48160" rIns="48160"/>
            <a:lstStyle/>
            <a:p>
              <a:pPr algn="ctr">
                <a:lnSpc>
                  <a:spcPts val="2660"/>
                </a:lnSpc>
              </a:pPr>
            </a:p>
          </p:txBody>
        </p:sp>
      </p:grpSp>
      <p:sp>
        <p:nvSpPr>
          <p:cNvPr name="Freeform 22" id="22"/>
          <p:cNvSpPr/>
          <p:nvPr/>
        </p:nvSpPr>
        <p:spPr>
          <a:xfrm flipH="false" flipV="false" rot="0">
            <a:off x="11827429" y="1483359"/>
            <a:ext cx="2523695" cy="2523695"/>
          </a:xfrm>
          <a:custGeom>
            <a:avLst/>
            <a:gdLst/>
            <a:ahLst/>
            <a:cxnLst/>
            <a:rect r="r" b="b" t="t" l="l"/>
            <a:pathLst>
              <a:path h="2523695" w="2523695">
                <a:moveTo>
                  <a:pt x="0" y="0"/>
                </a:moveTo>
                <a:lnTo>
                  <a:pt x="2523695" y="0"/>
                </a:lnTo>
                <a:lnTo>
                  <a:pt x="2523695" y="2523695"/>
                </a:lnTo>
                <a:lnTo>
                  <a:pt x="0" y="2523695"/>
                </a:lnTo>
                <a:lnTo>
                  <a:pt x="0" y="0"/>
                </a:lnTo>
                <a:close/>
              </a:path>
            </a:pathLst>
          </a:custGeom>
          <a:blipFill>
            <a:blip r:embed="rId7"/>
            <a:stretch>
              <a:fillRect l="0" t="0" r="0" b="0"/>
            </a:stretch>
          </a:blipFill>
        </p:spPr>
      </p:sp>
      <p:grpSp>
        <p:nvGrpSpPr>
          <p:cNvPr name="Group 23" id="23"/>
          <p:cNvGrpSpPr/>
          <p:nvPr/>
        </p:nvGrpSpPr>
        <p:grpSpPr>
          <a:xfrm rot="0">
            <a:off x="1158709" y="7540648"/>
            <a:ext cx="2040501" cy="2040501"/>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DD"/>
            </a:solidFill>
          </p:spPr>
        </p:sp>
        <p:sp>
          <p:nvSpPr>
            <p:cNvPr name="TextBox 25" id="25"/>
            <p:cNvSpPr txBox="true"/>
            <p:nvPr/>
          </p:nvSpPr>
          <p:spPr>
            <a:xfrm>
              <a:off x="76200" y="38100"/>
              <a:ext cx="660400" cy="698500"/>
            </a:xfrm>
            <a:prstGeom prst="rect">
              <a:avLst/>
            </a:prstGeom>
          </p:spPr>
          <p:txBody>
            <a:bodyPr anchor="ctr" rtlCol="false" tIns="42697" lIns="42697" bIns="42697" rIns="42697"/>
            <a:lstStyle/>
            <a:p>
              <a:pPr algn="ctr">
                <a:lnSpc>
                  <a:spcPts val="2660"/>
                </a:lnSpc>
              </a:pPr>
            </a:p>
          </p:txBody>
        </p:sp>
      </p:grpSp>
      <p:sp>
        <p:nvSpPr>
          <p:cNvPr name="Freeform 26" id="26"/>
          <p:cNvSpPr/>
          <p:nvPr/>
        </p:nvSpPr>
        <p:spPr>
          <a:xfrm flipH="false" flipV="false" rot="0">
            <a:off x="1062157" y="7474166"/>
            <a:ext cx="2035442" cy="2038886"/>
          </a:xfrm>
          <a:custGeom>
            <a:avLst/>
            <a:gdLst/>
            <a:ahLst/>
            <a:cxnLst/>
            <a:rect r="r" b="b" t="t" l="l"/>
            <a:pathLst>
              <a:path h="2038886" w="2035442">
                <a:moveTo>
                  <a:pt x="0" y="0"/>
                </a:moveTo>
                <a:lnTo>
                  <a:pt x="2035443" y="0"/>
                </a:lnTo>
                <a:lnTo>
                  <a:pt x="2035443" y="2038886"/>
                </a:lnTo>
                <a:lnTo>
                  <a:pt x="0" y="2038886"/>
                </a:lnTo>
                <a:lnTo>
                  <a:pt x="0" y="0"/>
                </a:lnTo>
                <a:close/>
              </a:path>
            </a:pathLst>
          </a:custGeom>
          <a:blipFill>
            <a:blip r:embed="rId8"/>
            <a:stretch>
              <a:fillRect l="0" t="0" r="0" b="0"/>
            </a:stretch>
          </a:blipFill>
        </p:spPr>
      </p:sp>
      <p:grpSp>
        <p:nvGrpSpPr>
          <p:cNvPr name="Group 27" id="27"/>
          <p:cNvGrpSpPr/>
          <p:nvPr/>
        </p:nvGrpSpPr>
        <p:grpSpPr>
          <a:xfrm rot="0">
            <a:off x="7905151" y="1874971"/>
            <a:ext cx="2128778" cy="2128778"/>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0D15"/>
            </a:solidFill>
          </p:spPr>
        </p:sp>
        <p:sp>
          <p:nvSpPr>
            <p:cNvPr name="TextBox 29" id="29"/>
            <p:cNvSpPr txBox="true"/>
            <p:nvPr/>
          </p:nvSpPr>
          <p:spPr>
            <a:xfrm>
              <a:off x="76200" y="38100"/>
              <a:ext cx="660400" cy="698500"/>
            </a:xfrm>
            <a:prstGeom prst="rect">
              <a:avLst/>
            </a:prstGeom>
          </p:spPr>
          <p:txBody>
            <a:bodyPr anchor="ctr" rtlCol="false" tIns="44544" lIns="44544" bIns="44544" rIns="44544"/>
            <a:lstStyle/>
            <a:p>
              <a:pPr algn="ctr">
                <a:lnSpc>
                  <a:spcPts val="2659"/>
                </a:lnSpc>
              </a:pPr>
            </a:p>
          </p:txBody>
        </p:sp>
      </p:grpSp>
      <p:sp>
        <p:nvSpPr>
          <p:cNvPr name="Freeform 30" id="30"/>
          <p:cNvSpPr/>
          <p:nvPr/>
        </p:nvSpPr>
        <p:spPr>
          <a:xfrm flipH="false" flipV="false" rot="0">
            <a:off x="8043548" y="1879127"/>
            <a:ext cx="1782787" cy="1785804"/>
          </a:xfrm>
          <a:custGeom>
            <a:avLst/>
            <a:gdLst/>
            <a:ahLst/>
            <a:cxnLst/>
            <a:rect r="r" b="b" t="t" l="l"/>
            <a:pathLst>
              <a:path h="1785804" w="1782787">
                <a:moveTo>
                  <a:pt x="0" y="0"/>
                </a:moveTo>
                <a:lnTo>
                  <a:pt x="1782787" y="0"/>
                </a:lnTo>
                <a:lnTo>
                  <a:pt x="1782787" y="1785803"/>
                </a:lnTo>
                <a:lnTo>
                  <a:pt x="0" y="1785803"/>
                </a:lnTo>
                <a:lnTo>
                  <a:pt x="0" y="0"/>
                </a:lnTo>
                <a:close/>
              </a:path>
            </a:pathLst>
          </a:custGeom>
          <a:blipFill>
            <a:blip r:embed="rId9"/>
            <a:stretch>
              <a:fillRect l="0" t="0" r="0" b="0"/>
            </a:stretch>
          </a:blipFill>
        </p:spPr>
      </p:sp>
      <p:grpSp>
        <p:nvGrpSpPr>
          <p:cNvPr name="Group 31" id="31"/>
          <p:cNvGrpSpPr/>
          <p:nvPr/>
        </p:nvGrpSpPr>
        <p:grpSpPr>
          <a:xfrm rot="0">
            <a:off x="6106314" y="4381749"/>
            <a:ext cx="2341545" cy="2341545"/>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BFB7"/>
            </a:solidFill>
          </p:spPr>
        </p:sp>
        <p:sp>
          <p:nvSpPr>
            <p:cNvPr name="TextBox 33" id="33"/>
            <p:cNvSpPr txBox="true"/>
            <p:nvPr/>
          </p:nvSpPr>
          <p:spPr>
            <a:xfrm>
              <a:off x="76200" y="38100"/>
              <a:ext cx="660400" cy="698500"/>
            </a:xfrm>
            <a:prstGeom prst="rect">
              <a:avLst/>
            </a:prstGeom>
          </p:spPr>
          <p:txBody>
            <a:bodyPr anchor="ctr" rtlCol="false" tIns="48996" lIns="48996" bIns="48996" rIns="48996"/>
            <a:lstStyle/>
            <a:p>
              <a:pPr algn="ctr">
                <a:lnSpc>
                  <a:spcPts val="2660"/>
                </a:lnSpc>
              </a:pPr>
            </a:p>
          </p:txBody>
        </p:sp>
      </p:grpSp>
      <p:sp>
        <p:nvSpPr>
          <p:cNvPr name="Freeform 34" id="34"/>
          <p:cNvSpPr/>
          <p:nvPr/>
        </p:nvSpPr>
        <p:spPr>
          <a:xfrm flipH="false" flipV="false" rot="0">
            <a:off x="6181199" y="4791597"/>
            <a:ext cx="2191775" cy="2191775"/>
          </a:xfrm>
          <a:custGeom>
            <a:avLst/>
            <a:gdLst/>
            <a:ahLst/>
            <a:cxnLst/>
            <a:rect r="r" b="b" t="t" l="l"/>
            <a:pathLst>
              <a:path h="2191775" w="2191775">
                <a:moveTo>
                  <a:pt x="0" y="0"/>
                </a:moveTo>
                <a:lnTo>
                  <a:pt x="2191775" y="0"/>
                </a:lnTo>
                <a:lnTo>
                  <a:pt x="2191775" y="2191774"/>
                </a:lnTo>
                <a:lnTo>
                  <a:pt x="0" y="2191774"/>
                </a:lnTo>
                <a:lnTo>
                  <a:pt x="0" y="0"/>
                </a:lnTo>
                <a:close/>
              </a:path>
            </a:pathLst>
          </a:custGeom>
          <a:blipFill>
            <a:blip r:embed="rId10"/>
            <a:stretch>
              <a:fillRect l="0" t="0" r="0" b="0"/>
            </a:stretch>
          </a:blipFill>
        </p:spPr>
      </p:sp>
      <p:grpSp>
        <p:nvGrpSpPr>
          <p:cNvPr name="Group 35" id="35"/>
          <p:cNvGrpSpPr/>
          <p:nvPr/>
        </p:nvGrpSpPr>
        <p:grpSpPr>
          <a:xfrm rot="0">
            <a:off x="857666" y="1028700"/>
            <a:ext cx="2341545" cy="2341545"/>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0D15"/>
            </a:solidFill>
          </p:spPr>
        </p:sp>
        <p:sp>
          <p:nvSpPr>
            <p:cNvPr name="TextBox 37" id="37"/>
            <p:cNvSpPr txBox="true"/>
            <p:nvPr/>
          </p:nvSpPr>
          <p:spPr>
            <a:xfrm>
              <a:off x="76200" y="38100"/>
              <a:ext cx="660400" cy="698500"/>
            </a:xfrm>
            <a:prstGeom prst="rect">
              <a:avLst/>
            </a:prstGeom>
          </p:spPr>
          <p:txBody>
            <a:bodyPr anchor="ctr" rtlCol="false" tIns="48996" lIns="48996" bIns="48996" rIns="48996"/>
            <a:lstStyle/>
            <a:p>
              <a:pPr algn="ctr">
                <a:lnSpc>
                  <a:spcPts val="2660"/>
                </a:lnSpc>
              </a:pPr>
            </a:p>
          </p:txBody>
        </p:sp>
      </p:grpSp>
      <p:sp>
        <p:nvSpPr>
          <p:cNvPr name="Freeform 38" id="38"/>
          <p:cNvSpPr/>
          <p:nvPr/>
        </p:nvSpPr>
        <p:spPr>
          <a:xfrm flipH="false" flipV="false" rot="0">
            <a:off x="1018548" y="1189582"/>
            <a:ext cx="2019781" cy="2019781"/>
          </a:xfrm>
          <a:custGeom>
            <a:avLst/>
            <a:gdLst/>
            <a:ahLst/>
            <a:cxnLst/>
            <a:rect r="r" b="b" t="t" l="l"/>
            <a:pathLst>
              <a:path h="2019781" w="2019781">
                <a:moveTo>
                  <a:pt x="0" y="0"/>
                </a:moveTo>
                <a:lnTo>
                  <a:pt x="2019781" y="0"/>
                </a:lnTo>
                <a:lnTo>
                  <a:pt x="2019781" y="2019781"/>
                </a:lnTo>
                <a:lnTo>
                  <a:pt x="0" y="2019781"/>
                </a:lnTo>
                <a:lnTo>
                  <a:pt x="0" y="0"/>
                </a:lnTo>
                <a:close/>
              </a:path>
            </a:pathLst>
          </a:custGeom>
          <a:blipFill>
            <a:blip r:embed="rId11"/>
            <a:stretch>
              <a:fillRect l="0" t="0" r="0" b="0"/>
            </a:stretch>
          </a:blipFill>
        </p:spPr>
      </p:sp>
      <p:grpSp>
        <p:nvGrpSpPr>
          <p:cNvPr name="Group 39" id="39"/>
          <p:cNvGrpSpPr/>
          <p:nvPr/>
        </p:nvGrpSpPr>
        <p:grpSpPr>
          <a:xfrm rot="0">
            <a:off x="9594185" y="3988634"/>
            <a:ext cx="2629816" cy="2629816"/>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DD"/>
            </a:solidFill>
          </p:spPr>
        </p:sp>
        <p:sp>
          <p:nvSpPr>
            <p:cNvPr name="TextBox 41" id="41"/>
            <p:cNvSpPr txBox="true"/>
            <p:nvPr/>
          </p:nvSpPr>
          <p:spPr>
            <a:xfrm>
              <a:off x="76200" y="38100"/>
              <a:ext cx="660400" cy="698500"/>
            </a:xfrm>
            <a:prstGeom prst="rect">
              <a:avLst/>
            </a:prstGeom>
          </p:spPr>
          <p:txBody>
            <a:bodyPr anchor="ctr" rtlCol="false" tIns="55028" lIns="55028" bIns="55028" rIns="55028"/>
            <a:lstStyle/>
            <a:p>
              <a:pPr algn="ctr">
                <a:lnSpc>
                  <a:spcPts val="2659"/>
                </a:lnSpc>
              </a:pPr>
            </a:p>
          </p:txBody>
        </p:sp>
      </p:grpSp>
      <p:sp>
        <p:nvSpPr>
          <p:cNvPr name="Freeform 42" id="42"/>
          <p:cNvSpPr/>
          <p:nvPr/>
        </p:nvSpPr>
        <p:spPr>
          <a:xfrm flipH="false" flipV="false" rot="0">
            <a:off x="9336589" y="3827581"/>
            <a:ext cx="2887412" cy="2882535"/>
          </a:xfrm>
          <a:custGeom>
            <a:avLst/>
            <a:gdLst/>
            <a:ahLst/>
            <a:cxnLst/>
            <a:rect r="r" b="b" t="t" l="l"/>
            <a:pathLst>
              <a:path h="2882535" w="2887412">
                <a:moveTo>
                  <a:pt x="0" y="0"/>
                </a:moveTo>
                <a:lnTo>
                  <a:pt x="2887412" y="0"/>
                </a:lnTo>
                <a:lnTo>
                  <a:pt x="2887412" y="2882534"/>
                </a:lnTo>
                <a:lnTo>
                  <a:pt x="0" y="2882534"/>
                </a:lnTo>
                <a:lnTo>
                  <a:pt x="0" y="0"/>
                </a:lnTo>
                <a:close/>
              </a:path>
            </a:pathLst>
          </a:custGeom>
          <a:blipFill>
            <a:blip r:embed="rId12"/>
            <a:stretch>
              <a:fillRect l="0" t="0" r="0" b="0"/>
            </a:stretch>
          </a:blipFill>
        </p:spPr>
      </p:sp>
      <p:grpSp>
        <p:nvGrpSpPr>
          <p:cNvPr name="Group 43" id="43"/>
          <p:cNvGrpSpPr/>
          <p:nvPr/>
        </p:nvGrpSpPr>
        <p:grpSpPr>
          <a:xfrm rot="0">
            <a:off x="3678296" y="1870325"/>
            <a:ext cx="2685082" cy="2685082"/>
            <a:chOff x="0" y="0"/>
            <a:chExt cx="812800" cy="812800"/>
          </a:xfrm>
        </p:grpSpPr>
        <p:sp>
          <p:nvSpPr>
            <p:cNvPr name="Freeform 44" id="4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150"/>
            </a:solidFill>
          </p:spPr>
        </p:sp>
        <p:sp>
          <p:nvSpPr>
            <p:cNvPr name="TextBox 45" id="45"/>
            <p:cNvSpPr txBox="true"/>
            <p:nvPr/>
          </p:nvSpPr>
          <p:spPr>
            <a:xfrm>
              <a:off x="76200" y="38100"/>
              <a:ext cx="660400" cy="698500"/>
            </a:xfrm>
            <a:prstGeom prst="rect">
              <a:avLst/>
            </a:prstGeom>
          </p:spPr>
          <p:txBody>
            <a:bodyPr anchor="ctr" rtlCol="false" tIns="56184" lIns="56184" bIns="56184" rIns="56184"/>
            <a:lstStyle/>
            <a:p>
              <a:pPr algn="ctr">
                <a:lnSpc>
                  <a:spcPts val="2659"/>
                </a:lnSpc>
              </a:pPr>
            </a:p>
          </p:txBody>
        </p:sp>
      </p:grpSp>
      <p:sp>
        <p:nvSpPr>
          <p:cNvPr name="Freeform 46" id="46"/>
          <p:cNvSpPr/>
          <p:nvPr/>
        </p:nvSpPr>
        <p:spPr>
          <a:xfrm flipH="false" flipV="false" rot="0">
            <a:off x="3954970" y="2046485"/>
            <a:ext cx="2563436" cy="2567774"/>
          </a:xfrm>
          <a:custGeom>
            <a:avLst/>
            <a:gdLst/>
            <a:ahLst/>
            <a:cxnLst/>
            <a:rect r="r" b="b" t="t" l="l"/>
            <a:pathLst>
              <a:path h="2567774" w="2563436">
                <a:moveTo>
                  <a:pt x="0" y="0"/>
                </a:moveTo>
                <a:lnTo>
                  <a:pt x="2563436" y="0"/>
                </a:lnTo>
                <a:lnTo>
                  <a:pt x="2563436" y="2567774"/>
                </a:lnTo>
                <a:lnTo>
                  <a:pt x="0" y="2567774"/>
                </a:lnTo>
                <a:lnTo>
                  <a:pt x="0" y="0"/>
                </a:lnTo>
                <a:close/>
              </a:path>
            </a:pathLst>
          </a:custGeom>
          <a:blipFill>
            <a:blip r:embed="rId13"/>
            <a:stretch>
              <a:fillRect l="0" t="0" r="0" b="0"/>
            </a:stretch>
          </a:blipFill>
        </p:spPr>
      </p:sp>
      <p:grpSp>
        <p:nvGrpSpPr>
          <p:cNvPr name="Group 47" id="47"/>
          <p:cNvGrpSpPr/>
          <p:nvPr/>
        </p:nvGrpSpPr>
        <p:grpSpPr>
          <a:xfrm rot="0">
            <a:off x="6679958" y="7459653"/>
            <a:ext cx="2289581" cy="2224265"/>
            <a:chOff x="0" y="0"/>
            <a:chExt cx="3052775" cy="2965686"/>
          </a:xfrm>
        </p:grpSpPr>
        <p:grpSp>
          <p:nvGrpSpPr>
            <p:cNvPr name="Group 48" id="48"/>
            <p:cNvGrpSpPr/>
            <p:nvPr/>
          </p:nvGrpSpPr>
          <p:grpSpPr>
            <a:xfrm rot="0">
              <a:off x="0" y="0"/>
              <a:ext cx="2965686" cy="2965686"/>
              <a:chOff x="0" y="0"/>
              <a:chExt cx="812800" cy="812800"/>
            </a:xfrm>
          </p:grpSpPr>
          <p:sp>
            <p:nvSpPr>
              <p:cNvPr name="Freeform 49" id="4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0D15"/>
              </a:solidFill>
            </p:spPr>
          </p:sp>
          <p:sp>
            <p:nvSpPr>
              <p:cNvPr name="TextBox 50" id="50"/>
              <p:cNvSpPr txBox="true"/>
              <p:nvPr/>
            </p:nvSpPr>
            <p:spPr>
              <a:xfrm>
                <a:off x="76200" y="38100"/>
                <a:ext cx="660400" cy="698500"/>
              </a:xfrm>
              <a:prstGeom prst="rect">
                <a:avLst/>
              </a:prstGeom>
            </p:spPr>
            <p:txBody>
              <a:bodyPr anchor="ctr" rtlCol="false" tIns="46542" lIns="46542" bIns="46542" rIns="46542"/>
              <a:lstStyle/>
              <a:p>
                <a:pPr algn="ctr">
                  <a:lnSpc>
                    <a:spcPts val="2660"/>
                  </a:lnSpc>
                </a:pPr>
              </a:p>
            </p:txBody>
          </p:sp>
        </p:grpSp>
        <p:sp>
          <p:nvSpPr>
            <p:cNvPr name="Freeform 51" id="51"/>
            <p:cNvSpPr/>
            <p:nvPr/>
          </p:nvSpPr>
          <p:spPr>
            <a:xfrm flipH="false" flipV="false" rot="0">
              <a:off x="235957" y="0"/>
              <a:ext cx="2816818" cy="2816818"/>
            </a:xfrm>
            <a:custGeom>
              <a:avLst/>
              <a:gdLst/>
              <a:ahLst/>
              <a:cxnLst/>
              <a:rect r="r" b="b" t="t" l="l"/>
              <a:pathLst>
                <a:path h="2816818" w="2816818">
                  <a:moveTo>
                    <a:pt x="0" y="0"/>
                  </a:moveTo>
                  <a:lnTo>
                    <a:pt x="2816818" y="0"/>
                  </a:lnTo>
                  <a:lnTo>
                    <a:pt x="2816818" y="2816818"/>
                  </a:lnTo>
                  <a:lnTo>
                    <a:pt x="0" y="2816818"/>
                  </a:lnTo>
                  <a:lnTo>
                    <a:pt x="0" y="0"/>
                  </a:lnTo>
                  <a:close/>
                </a:path>
              </a:pathLst>
            </a:custGeom>
            <a:blipFill>
              <a:blip r:embed="rId14"/>
              <a:stretch>
                <a:fillRect l="0" t="0" r="0" b="0"/>
              </a:stretch>
            </a:blipFill>
          </p:spPr>
        </p:sp>
      </p:grpSp>
      <p:grpSp>
        <p:nvGrpSpPr>
          <p:cNvPr name="Group 52" id="52"/>
          <p:cNvGrpSpPr/>
          <p:nvPr/>
        </p:nvGrpSpPr>
        <p:grpSpPr>
          <a:xfrm rot="0">
            <a:off x="10017892" y="7342373"/>
            <a:ext cx="2341545" cy="2341545"/>
            <a:chOff x="0" y="0"/>
            <a:chExt cx="812800" cy="812800"/>
          </a:xfrm>
        </p:grpSpPr>
        <p:sp>
          <p:nvSpPr>
            <p:cNvPr name="Freeform 53" id="5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150"/>
            </a:solidFill>
          </p:spPr>
        </p:sp>
        <p:sp>
          <p:nvSpPr>
            <p:cNvPr name="TextBox 54" id="54"/>
            <p:cNvSpPr txBox="true"/>
            <p:nvPr/>
          </p:nvSpPr>
          <p:spPr>
            <a:xfrm>
              <a:off x="76200" y="38100"/>
              <a:ext cx="660400" cy="698500"/>
            </a:xfrm>
            <a:prstGeom prst="rect">
              <a:avLst/>
            </a:prstGeom>
          </p:spPr>
          <p:txBody>
            <a:bodyPr anchor="ctr" rtlCol="false" tIns="48996" lIns="48996" bIns="48996" rIns="48996"/>
            <a:lstStyle/>
            <a:p>
              <a:pPr algn="ctr">
                <a:lnSpc>
                  <a:spcPts val="2660"/>
                </a:lnSpc>
              </a:pPr>
            </a:p>
          </p:txBody>
        </p:sp>
      </p:grpSp>
      <p:sp>
        <p:nvSpPr>
          <p:cNvPr name="Freeform 55" id="55"/>
          <p:cNvSpPr/>
          <p:nvPr/>
        </p:nvSpPr>
        <p:spPr>
          <a:xfrm flipH="false" flipV="false" rot="0">
            <a:off x="9644007" y="7013276"/>
            <a:ext cx="2570904" cy="2566561"/>
          </a:xfrm>
          <a:custGeom>
            <a:avLst/>
            <a:gdLst/>
            <a:ahLst/>
            <a:cxnLst/>
            <a:rect r="r" b="b" t="t" l="l"/>
            <a:pathLst>
              <a:path h="2566561" w="2570904">
                <a:moveTo>
                  <a:pt x="0" y="0"/>
                </a:moveTo>
                <a:lnTo>
                  <a:pt x="2570904" y="0"/>
                </a:lnTo>
                <a:lnTo>
                  <a:pt x="2570904" y="2566562"/>
                </a:lnTo>
                <a:lnTo>
                  <a:pt x="0" y="2566562"/>
                </a:lnTo>
                <a:lnTo>
                  <a:pt x="0" y="0"/>
                </a:lnTo>
                <a:close/>
              </a:path>
            </a:pathLst>
          </a:custGeom>
          <a:blipFill>
            <a:blip r:embed="rId15"/>
            <a:stretch>
              <a:fillRect l="0" t="0" r="0" b="0"/>
            </a:stretch>
          </a:blipFill>
        </p:spPr>
      </p:sp>
      <p:grpSp>
        <p:nvGrpSpPr>
          <p:cNvPr name="Group 56" id="56"/>
          <p:cNvGrpSpPr/>
          <p:nvPr/>
        </p:nvGrpSpPr>
        <p:grpSpPr>
          <a:xfrm rot="0">
            <a:off x="14907751" y="3951730"/>
            <a:ext cx="2522583" cy="2522583"/>
            <a:chOff x="0" y="0"/>
            <a:chExt cx="812800" cy="812800"/>
          </a:xfrm>
        </p:grpSpPr>
        <p:sp>
          <p:nvSpPr>
            <p:cNvPr name="Freeform 57" id="5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4C74"/>
            </a:solidFill>
          </p:spPr>
        </p:sp>
        <p:sp>
          <p:nvSpPr>
            <p:cNvPr name="TextBox 58" id="58"/>
            <p:cNvSpPr txBox="true"/>
            <p:nvPr/>
          </p:nvSpPr>
          <p:spPr>
            <a:xfrm>
              <a:off x="76200" y="38100"/>
              <a:ext cx="660400" cy="698500"/>
            </a:xfrm>
            <a:prstGeom prst="rect">
              <a:avLst/>
            </a:prstGeom>
          </p:spPr>
          <p:txBody>
            <a:bodyPr anchor="ctr" rtlCol="false" tIns="52784" lIns="52784" bIns="52784" rIns="52784"/>
            <a:lstStyle/>
            <a:p>
              <a:pPr algn="ctr">
                <a:lnSpc>
                  <a:spcPts val="2660"/>
                </a:lnSpc>
              </a:pPr>
            </a:p>
          </p:txBody>
        </p:sp>
      </p:grpSp>
      <p:sp>
        <p:nvSpPr>
          <p:cNvPr name="Freeform 59" id="59"/>
          <p:cNvSpPr/>
          <p:nvPr/>
        </p:nvSpPr>
        <p:spPr>
          <a:xfrm flipH="false" flipV="false" rot="0">
            <a:off x="14640905" y="3945118"/>
            <a:ext cx="2769675" cy="2764997"/>
          </a:xfrm>
          <a:custGeom>
            <a:avLst/>
            <a:gdLst/>
            <a:ahLst/>
            <a:cxnLst/>
            <a:rect r="r" b="b" t="t" l="l"/>
            <a:pathLst>
              <a:path h="2764997" w="2769675">
                <a:moveTo>
                  <a:pt x="0" y="0"/>
                </a:moveTo>
                <a:lnTo>
                  <a:pt x="2769675" y="0"/>
                </a:lnTo>
                <a:lnTo>
                  <a:pt x="2769675" y="2764997"/>
                </a:lnTo>
                <a:lnTo>
                  <a:pt x="0" y="2764997"/>
                </a:lnTo>
                <a:lnTo>
                  <a:pt x="0" y="0"/>
                </a:lnTo>
                <a:close/>
              </a:path>
            </a:pathLst>
          </a:custGeom>
          <a:blipFill>
            <a:blip r:embed="rId16"/>
            <a:stretch>
              <a:fillRect l="0" t="0" r="0" b="0"/>
            </a:stretch>
          </a:blipFill>
        </p:spPr>
      </p:sp>
      <p:grpSp>
        <p:nvGrpSpPr>
          <p:cNvPr name="Group 60" id="60"/>
          <p:cNvGrpSpPr/>
          <p:nvPr/>
        </p:nvGrpSpPr>
        <p:grpSpPr>
          <a:xfrm rot="0">
            <a:off x="14900352" y="7418483"/>
            <a:ext cx="2341545" cy="2341545"/>
            <a:chOff x="0" y="0"/>
            <a:chExt cx="812800" cy="812800"/>
          </a:xfrm>
        </p:grpSpPr>
        <p:sp>
          <p:nvSpPr>
            <p:cNvPr name="Freeform 61" id="6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DD"/>
            </a:solidFill>
          </p:spPr>
        </p:sp>
        <p:sp>
          <p:nvSpPr>
            <p:cNvPr name="TextBox 62" id="62"/>
            <p:cNvSpPr txBox="true"/>
            <p:nvPr/>
          </p:nvSpPr>
          <p:spPr>
            <a:xfrm>
              <a:off x="76200" y="38100"/>
              <a:ext cx="660400" cy="698500"/>
            </a:xfrm>
            <a:prstGeom prst="rect">
              <a:avLst/>
            </a:prstGeom>
          </p:spPr>
          <p:txBody>
            <a:bodyPr anchor="ctr" rtlCol="false" tIns="48996" lIns="48996" bIns="48996" rIns="48996"/>
            <a:lstStyle/>
            <a:p>
              <a:pPr algn="ctr">
                <a:lnSpc>
                  <a:spcPts val="2660"/>
                </a:lnSpc>
              </a:pPr>
            </a:p>
          </p:txBody>
        </p:sp>
      </p:grpSp>
      <p:sp>
        <p:nvSpPr>
          <p:cNvPr name="Freeform 63" id="63"/>
          <p:cNvSpPr/>
          <p:nvPr/>
        </p:nvSpPr>
        <p:spPr>
          <a:xfrm flipH="false" flipV="false" rot="0">
            <a:off x="14752339" y="7082825"/>
            <a:ext cx="2566561" cy="2566561"/>
          </a:xfrm>
          <a:custGeom>
            <a:avLst/>
            <a:gdLst/>
            <a:ahLst/>
            <a:cxnLst/>
            <a:rect r="r" b="b" t="t" l="l"/>
            <a:pathLst>
              <a:path h="2566561" w="2566561">
                <a:moveTo>
                  <a:pt x="0" y="0"/>
                </a:moveTo>
                <a:lnTo>
                  <a:pt x="2566561" y="0"/>
                </a:lnTo>
                <a:lnTo>
                  <a:pt x="2566561" y="2566561"/>
                </a:lnTo>
                <a:lnTo>
                  <a:pt x="0" y="2566561"/>
                </a:lnTo>
                <a:lnTo>
                  <a:pt x="0" y="0"/>
                </a:lnTo>
                <a:close/>
              </a:path>
            </a:pathLst>
          </a:custGeom>
          <a:blipFill>
            <a:blip r:embed="rId17"/>
            <a:stretch>
              <a:fillRect l="0" t="0" r="0" b="0"/>
            </a:stretch>
          </a:blipFill>
        </p:spPr>
      </p:sp>
      <p:sp>
        <p:nvSpPr>
          <p:cNvPr name="TextBox 64" id="64"/>
          <p:cNvSpPr txBox="true"/>
          <p:nvPr/>
        </p:nvSpPr>
        <p:spPr>
          <a:xfrm rot="0">
            <a:off x="3929286" y="511934"/>
            <a:ext cx="10429429" cy="900183"/>
          </a:xfrm>
          <a:prstGeom prst="rect">
            <a:avLst/>
          </a:prstGeom>
        </p:spPr>
        <p:txBody>
          <a:bodyPr anchor="t" rtlCol="false" tIns="0" lIns="0" bIns="0" rIns="0">
            <a:spAutoFit/>
          </a:bodyPr>
          <a:lstStyle/>
          <a:p>
            <a:pPr algn="ctr" marL="0" indent="0" lvl="0">
              <a:lnSpc>
                <a:spcPts val="7083"/>
              </a:lnSpc>
              <a:spcBef>
                <a:spcPct val="0"/>
              </a:spcBef>
            </a:pPr>
            <a:r>
              <a:rPr lang="en-US" sz="5059">
                <a:solidFill>
                  <a:srgbClr val="FFFFFF"/>
                </a:solidFill>
                <a:latin typeface="Gotham 1"/>
                <a:ea typeface="Gotham 1"/>
                <a:cs typeface="Gotham 1"/>
                <a:sym typeface="Gotham 1"/>
              </a:rPr>
              <a:t>MEANING BEHIND TRADITIONS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35" t="0" r="-335"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48" t="0" r="-448"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32E5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stretch>
              <a:fillRect l="-25136" t="0" r="-25136" b="0"/>
            </a:stretch>
          </a:blipFill>
        </p:spPr>
      </p:sp>
      <p:sp>
        <p:nvSpPr>
          <p:cNvPr name="Freeform 3" id="3"/>
          <p:cNvSpPr/>
          <p:nvPr/>
        </p:nvSpPr>
        <p:spPr>
          <a:xfrm flipH="true" flipV="false" rot="0">
            <a:off x="2280937" y="-67225"/>
            <a:ext cx="9327199" cy="10421451"/>
          </a:xfrm>
          <a:custGeom>
            <a:avLst/>
            <a:gdLst/>
            <a:ahLst/>
            <a:cxnLst/>
            <a:rect r="r" b="b" t="t" l="l"/>
            <a:pathLst>
              <a:path h="10421451" w="9327199">
                <a:moveTo>
                  <a:pt x="9327199" y="0"/>
                </a:moveTo>
                <a:lnTo>
                  <a:pt x="0" y="0"/>
                </a:lnTo>
                <a:lnTo>
                  <a:pt x="0" y="10421450"/>
                </a:lnTo>
                <a:lnTo>
                  <a:pt x="9327199" y="10421450"/>
                </a:lnTo>
                <a:lnTo>
                  <a:pt x="9327199" y="0"/>
                </a:lnTo>
                <a:close/>
              </a:path>
            </a:pathLst>
          </a:custGeom>
          <a:blipFill>
            <a:blip r:embed="rId3"/>
            <a:stretch>
              <a:fillRect l="0" t="0" r="0" b="0"/>
            </a:stretch>
          </a:blipFill>
        </p:spPr>
      </p:sp>
      <p:sp>
        <p:nvSpPr>
          <p:cNvPr name="Freeform 4" id="4"/>
          <p:cNvSpPr/>
          <p:nvPr/>
        </p:nvSpPr>
        <p:spPr>
          <a:xfrm flipH="true" flipV="false" rot="0">
            <a:off x="2504276" y="0"/>
            <a:ext cx="9327199" cy="10421451"/>
          </a:xfrm>
          <a:custGeom>
            <a:avLst/>
            <a:gdLst/>
            <a:ahLst/>
            <a:cxnLst/>
            <a:rect r="r" b="b" t="t" l="l"/>
            <a:pathLst>
              <a:path h="10421451" w="9327199">
                <a:moveTo>
                  <a:pt x="9327199" y="0"/>
                </a:moveTo>
                <a:lnTo>
                  <a:pt x="0" y="0"/>
                </a:lnTo>
                <a:lnTo>
                  <a:pt x="0" y="10421451"/>
                </a:lnTo>
                <a:lnTo>
                  <a:pt x="9327199" y="10421451"/>
                </a:lnTo>
                <a:lnTo>
                  <a:pt x="9327199" y="0"/>
                </a:lnTo>
                <a:close/>
              </a:path>
            </a:pathLst>
          </a:custGeom>
          <a:blipFill>
            <a:blip r:embed="rId3"/>
            <a:stretch>
              <a:fillRect l="0" t="0" r="0" b="0"/>
            </a:stretch>
          </a:blipFill>
        </p:spPr>
      </p:sp>
      <p:sp>
        <p:nvSpPr>
          <p:cNvPr name="Freeform 5" id="5"/>
          <p:cNvSpPr/>
          <p:nvPr/>
        </p:nvSpPr>
        <p:spPr>
          <a:xfrm flipH="true" flipV="false" rot="0">
            <a:off x="5143500" y="0"/>
            <a:ext cx="9327199" cy="10421451"/>
          </a:xfrm>
          <a:custGeom>
            <a:avLst/>
            <a:gdLst/>
            <a:ahLst/>
            <a:cxnLst/>
            <a:rect r="r" b="b" t="t" l="l"/>
            <a:pathLst>
              <a:path h="10421451" w="9327199">
                <a:moveTo>
                  <a:pt x="9327199" y="0"/>
                </a:moveTo>
                <a:lnTo>
                  <a:pt x="0" y="0"/>
                </a:lnTo>
                <a:lnTo>
                  <a:pt x="0" y="10421451"/>
                </a:lnTo>
                <a:lnTo>
                  <a:pt x="9327199" y="10421451"/>
                </a:lnTo>
                <a:lnTo>
                  <a:pt x="9327199" y="0"/>
                </a:lnTo>
                <a:close/>
              </a:path>
            </a:pathLst>
          </a:custGeom>
          <a:blipFill>
            <a:blip r:embed="rId3"/>
            <a:stretch>
              <a:fillRect l="0" t="0" r="0" b="0"/>
            </a:stretch>
          </a:blipFill>
        </p:spPr>
      </p:sp>
      <p:sp>
        <p:nvSpPr>
          <p:cNvPr name="Freeform 6" id="6"/>
          <p:cNvSpPr/>
          <p:nvPr/>
        </p:nvSpPr>
        <p:spPr>
          <a:xfrm flipH="true" flipV="false" rot="0">
            <a:off x="4663599" y="0"/>
            <a:ext cx="9327199" cy="10421451"/>
          </a:xfrm>
          <a:custGeom>
            <a:avLst/>
            <a:gdLst/>
            <a:ahLst/>
            <a:cxnLst/>
            <a:rect r="r" b="b" t="t" l="l"/>
            <a:pathLst>
              <a:path h="10421451" w="9327199">
                <a:moveTo>
                  <a:pt x="9327199" y="0"/>
                </a:moveTo>
                <a:lnTo>
                  <a:pt x="0" y="0"/>
                </a:lnTo>
                <a:lnTo>
                  <a:pt x="0" y="10421451"/>
                </a:lnTo>
                <a:lnTo>
                  <a:pt x="9327199" y="10421451"/>
                </a:lnTo>
                <a:lnTo>
                  <a:pt x="9327199" y="0"/>
                </a:lnTo>
                <a:close/>
              </a:path>
            </a:pathLst>
          </a:custGeom>
          <a:blipFill>
            <a:blip r:embed="rId3"/>
            <a:stretch>
              <a:fillRect l="0" t="0" r="0" b="0"/>
            </a:stretch>
          </a:blipFill>
        </p:spPr>
      </p:sp>
      <p:sp>
        <p:nvSpPr>
          <p:cNvPr name="Freeform 7" id="7"/>
          <p:cNvSpPr/>
          <p:nvPr/>
        </p:nvSpPr>
        <p:spPr>
          <a:xfrm flipH="true" flipV="false" rot="0">
            <a:off x="4792579" y="-134451"/>
            <a:ext cx="9327199" cy="10421451"/>
          </a:xfrm>
          <a:custGeom>
            <a:avLst/>
            <a:gdLst/>
            <a:ahLst/>
            <a:cxnLst/>
            <a:rect r="r" b="b" t="t" l="l"/>
            <a:pathLst>
              <a:path h="10421451" w="9327199">
                <a:moveTo>
                  <a:pt x="9327198" y="0"/>
                </a:moveTo>
                <a:lnTo>
                  <a:pt x="0" y="0"/>
                </a:lnTo>
                <a:lnTo>
                  <a:pt x="0" y="10421451"/>
                </a:lnTo>
                <a:lnTo>
                  <a:pt x="9327198" y="10421451"/>
                </a:lnTo>
                <a:lnTo>
                  <a:pt x="9327198" y="0"/>
                </a:lnTo>
                <a:close/>
              </a:path>
            </a:pathLst>
          </a:custGeom>
          <a:blipFill>
            <a:blip r:embed="rId3"/>
            <a:stretch>
              <a:fillRect l="0" t="0" r="0" b="0"/>
            </a:stretch>
          </a:blipFill>
        </p:spPr>
      </p:sp>
      <p:sp>
        <p:nvSpPr>
          <p:cNvPr name="Freeform 8" id="8"/>
          <p:cNvSpPr/>
          <p:nvPr/>
        </p:nvSpPr>
        <p:spPr>
          <a:xfrm flipH="false" flipV="false" rot="-1107392">
            <a:off x="8675718" y="1537925"/>
            <a:ext cx="8327321" cy="6571219"/>
          </a:xfrm>
          <a:custGeom>
            <a:avLst/>
            <a:gdLst/>
            <a:ahLst/>
            <a:cxnLst/>
            <a:rect r="r" b="b" t="t" l="l"/>
            <a:pathLst>
              <a:path h="6571219" w="8327321">
                <a:moveTo>
                  <a:pt x="0" y="0"/>
                </a:moveTo>
                <a:lnTo>
                  <a:pt x="8327321" y="0"/>
                </a:lnTo>
                <a:lnTo>
                  <a:pt x="8327321" y="6571219"/>
                </a:lnTo>
                <a:lnTo>
                  <a:pt x="0" y="6571219"/>
                </a:lnTo>
                <a:lnTo>
                  <a:pt x="0" y="0"/>
                </a:lnTo>
                <a:close/>
              </a:path>
            </a:pathLst>
          </a:custGeom>
          <a:blipFill>
            <a:blip r:embed="rId4"/>
            <a:stretch>
              <a:fillRect l="0" t="0" r="0" b="0"/>
            </a:stretch>
          </a:blipFill>
        </p:spPr>
      </p:sp>
      <p:grpSp>
        <p:nvGrpSpPr>
          <p:cNvPr name="Group 9" id="9"/>
          <p:cNvGrpSpPr/>
          <p:nvPr/>
        </p:nvGrpSpPr>
        <p:grpSpPr>
          <a:xfrm rot="0">
            <a:off x="8666397" y="7219062"/>
            <a:ext cx="2039238" cy="2039238"/>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5"/>
              <a:stretch>
                <a:fillRect l="0" t="0" r="0" b="0"/>
              </a:stretch>
            </a:blipFill>
          </p:spPr>
        </p:sp>
      </p:grpSp>
      <p:sp>
        <p:nvSpPr>
          <p:cNvPr name="TextBox 11" id="11"/>
          <p:cNvSpPr txBox="true"/>
          <p:nvPr/>
        </p:nvSpPr>
        <p:spPr>
          <a:xfrm rot="0">
            <a:off x="10890608" y="8162481"/>
            <a:ext cx="4613371" cy="548640"/>
          </a:xfrm>
          <a:prstGeom prst="rect">
            <a:avLst/>
          </a:prstGeom>
        </p:spPr>
        <p:txBody>
          <a:bodyPr anchor="t" rtlCol="false" tIns="0" lIns="0" bIns="0" rIns="0">
            <a:spAutoFit/>
          </a:bodyPr>
          <a:lstStyle/>
          <a:p>
            <a:pPr algn="ctr">
              <a:lnSpc>
                <a:spcPts val="4409"/>
              </a:lnSpc>
            </a:pPr>
            <a:r>
              <a:rPr lang="en-US" sz="3150">
                <a:solidFill>
                  <a:srgbClr val="FFFFFF"/>
                </a:solidFill>
                <a:latin typeface="Gotham Condensed"/>
                <a:ea typeface="Gotham Condensed"/>
                <a:cs typeface="Gotham Condensed"/>
                <a:sym typeface="Gotham Condensed"/>
              </a:rPr>
              <a:t>hopetogether.org.uk/christmasathope</a:t>
            </a:r>
          </a:p>
        </p:txBody>
      </p:sp>
      <p:sp>
        <p:nvSpPr>
          <p:cNvPr name="TextBox 12" id="12"/>
          <p:cNvSpPr txBox="true"/>
          <p:nvPr/>
        </p:nvSpPr>
        <p:spPr>
          <a:xfrm rot="0">
            <a:off x="10890608" y="7385091"/>
            <a:ext cx="7537298" cy="548640"/>
          </a:xfrm>
          <a:prstGeom prst="rect">
            <a:avLst/>
          </a:prstGeom>
        </p:spPr>
        <p:txBody>
          <a:bodyPr anchor="t" rtlCol="false" tIns="0" lIns="0" bIns="0" rIns="0">
            <a:spAutoFit/>
          </a:bodyPr>
          <a:lstStyle/>
          <a:p>
            <a:pPr algn="l">
              <a:lnSpc>
                <a:spcPts val="4409"/>
              </a:lnSpc>
            </a:pPr>
            <a:r>
              <a:rPr lang="en-US" sz="3150" spc="-148">
                <a:solidFill>
                  <a:srgbClr val="FFFFFF"/>
                </a:solidFill>
                <a:latin typeface="Gotham 3"/>
                <a:ea typeface="Gotham 3"/>
                <a:cs typeface="Gotham 3"/>
                <a:sym typeface="Gotham 3"/>
              </a:rPr>
              <a:t>View and Buy The Gift of Christmas</a:t>
            </a:r>
          </a:p>
        </p:txBody>
      </p:sp>
      <p:grpSp>
        <p:nvGrpSpPr>
          <p:cNvPr name="Group 13" id="13"/>
          <p:cNvGrpSpPr/>
          <p:nvPr/>
        </p:nvGrpSpPr>
        <p:grpSpPr>
          <a:xfrm rot="0">
            <a:off x="8728258" y="7280923"/>
            <a:ext cx="1915517" cy="1915517"/>
            <a:chOff x="0" y="0"/>
            <a:chExt cx="2554022" cy="2554022"/>
          </a:xfrm>
        </p:grpSpPr>
        <p:sp>
          <p:nvSpPr>
            <p:cNvPr name="Freeform 14" id="14"/>
            <p:cNvSpPr/>
            <p:nvPr/>
          </p:nvSpPr>
          <p:spPr>
            <a:xfrm flipH="false" flipV="false" rot="0">
              <a:off x="0" y="0"/>
              <a:ext cx="2554022" cy="2554022"/>
            </a:xfrm>
            <a:custGeom>
              <a:avLst/>
              <a:gdLst/>
              <a:ahLst/>
              <a:cxnLst/>
              <a:rect r="r" b="b" t="t" l="l"/>
              <a:pathLst>
                <a:path h="2554022" w="2554022">
                  <a:moveTo>
                    <a:pt x="0" y="0"/>
                  </a:moveTo>
                  <a:lnTo>
                    <a:pt x="2554022" y="0"/>
                  </a:lnTo>
                  <a:lnTo>
                    <a:pt x="2554022" y="2554022"/>
                  </a:lnTo>
                  <a:lnTo>
                    <a:pt x="0" y="25540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5446288" y="6322791"/>
            <a:ext cx="2935509" cy="293550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869E"/>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9254386" y="2758855"/>
            <a:ext cx="2935509" cy="2935509"/>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150"/>
            </a:solidFill>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5446288" y="2758855"/>
            <a:ext cx="2935509" cy="2935509"/>
            <a:chOff x="0" y="0"/>
            <a:chExt cx="3914012" cy="3914012"/>
          </a:xfrm>
        </p:grpSpPr>
        <p:grpSp>
          <p:nvGrpSpPr>
            <p:cNvPr name="Group 10" id="10"/>
            <p:cNvGrpSpPr/>
            <p:nvPr/>
          </p:nvGrpSpPr>
          <p:grpSpPr>
            <a:xfrm rot="0">
              <a:off x="0" y="0"/>
              <a:ext cx="3914012" cy="3914012"/>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0D15"/>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sp>
          <p:nvSpPr>
            <p:cNvPr name="Freeform 13" id="13"/>
            <p:cNvSpPr/>
            <p:nvPr/>
          </p:nvSpPr>
          <p:spPr>
            <a:xfrm flipH="false" flipV="false" rot="0">
              <a:off x="268922" y="268922"/>
              <a:ext cx="3376167" cy="3376167"/>
            </a:xfrm>
            <a:custGeom>
              <a:avLst/>
              <a:gdLst/>
              <a:ahLst/>
              <a:cxnLst/>
              <a:rect r="r" b="b" t="t" l="l"/>
              <a:pathLst>
                <a:path h="3376167" w="3376167">
                  <a:moveTo>
                    <a:pt x="0" y="0"/>
                  </a:moveTo>
                  <a:lnTo>
                    <a:pt x="3376168" y="0"/>
                  </a:lnTo>
                  <a:lnTo>
                    <a:pt x="3376168" y="3376168"/>
                  </a:lnTo>
                  <a:lnTo>
                    <a:pt x="0" y="3376168"/>
                  </a:lnTo>
                  <a:lnTo>
                    <a:pt x="0" y="0"/>
                  </a:lnTo>
                  <a:close/>
                </a:path>
              </a:pathLst>
            </a:custGeom>
            <a:blipFill>
              <a:blip r:embed="rId3"/>
              <a:stretch>
                <a:fillRect l="0" t="0" r="0" b="0"/>
              </a:stretch>
            </a:blipFill>
          </p:spPr>
        </p:sp>
      </p:grpSp>
      <p:sp>
        <p:nvSpPr>
          <p:cNvPr name="TextBox 14" id="14"/>
          <p:cNvSpPr txBox="true"/>
          <p:nvPr/>
        </p:nvSpPr>
        <p:spPr>
          <a:xfrm rot="0">
            <a:off x="4178136" y="513814"/>
            <a:ext cx="9425136" cy="900183"/>
          </a:xfrm>
          <a:prstGeom prst="rect">
            <a:avLst/>
          </a:prstGeom>
        </p:spPr>
        <p:txBody>
          <a:bodyPr anchor="t" rtlCol="false" tIns="0" lIns="0" bIns="0" rIns="0">
            <a:spAutoFit/>
          </a:bodyPr>
          <a:lstStyle/>
          <a:p>
            <a:pPr algn="ctr" marL="0" indent="0" lvl="0">
              <a:lnSpc>
                <a:spcPts val="7083"/>
              </a:lnSpc>
              <a:spcBef>
                <a:spcPct val="0"/>
              </a:spcBef>
            </a:pPr>
            <a:r>
              <a:rPr lang="en-US" sz="5059">
                <a:solidFill>
                  <a:srgbClr val="FFFFFF"/>
                </a:solidFill>
                <a:latin typeface="Gotham 1"/>
                <a:ea typeface="Gotham 1"/>
                <a:cs typeface="Gotham 1"/>
                <a:sym typeface="Gotham 1"/>
              </a:rPr>
              <a:t>WHAT’S THE CONNECTION?</a:t>
            </a:r>
          </a:p>
        </p:txBody>
      </p:sp>
      <p:grpSp>
        <p:nvGrpSpPr>
          <p:cNvPr name="Group 15" id="15"/>
          <p:cNvGrpSpPr/>
          <p:nvPr/>
        </p:nvGrpSpPr>
        <p:grpSpPr>
          <a:xfrm rot="0">
            <a:off x="9249910" y="6285630"/>
            <a:ext cx="2935509" cy="2935509"/>
            <a:chOff x="0" y="0"/>
            <a:chExt cx="3914012" cy="3914012"/>
          </a:xfrm>
        </p:grpSpPr>
        <p:grpSp>
          <p:nvGrpSpPr>
            <p:cNvPr name="Group 16" id="16"/>
            <p:cNvGrpSpPr/>
            <p:nvPr/>
          </p:nvGrpSpPr>
          <p:grpSpPr>
            <a:xfrm rot="0">
              <a:off x="0" y="0"/>
              <a:ext cx="3914012" cy="3914012"/>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0D15"/>
              </a:solidFill>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sp>
          <p:nvSpPr>
            <p:cNvPr name="Freeform 19" id="19"/>
            <p:cNvSpPr/>
            <p:nvPr/>
          </p:nvSpPr>
          <p:spPr>
            <a:xfrm flipH="false" flipV="false" rot="0">
              <a:off x="254459" y="7641"/>
              <a:ext cx="3277867" cy="3283413"/>
            </a:xfrm>
            <a:custGeom>
              <a:avLst/>
              <a:gdLst/>
              <a:ahLst/>
              <a:cxnLst/>
              <a:rect r="r" b="b" t="t" l="l"/>
              <a:pathLst>
                <a:path h="3283413" w="3277867">
                  <a:moveTo>
                    <a:pt x="0" y="0"/>
                  </a:moveTo>
                  <a:lnTo>
                    <a:pt x="3277867" y="0"/>
                  </a:lnTo>
                  <a:lnTo>
                    <a:pt x="3277867" y="3283413"/>
                  </a:lnTo>
                  <a:lnTo>
                    <a:pt x="0" y="3283413"/>
                  </a:lnTo>
                  <a:lnTo>
                    <a:pt x="0" y="0"/>
                  </a:lnTo>
                  <a:close/>
                </a:path>
              </a:pathLst>
            </a:custGeom>
            <a:blipFill>
              <a:blip r:embed="rId4"/>
              <a:stretch>
                <a:fillRect l="0" t="0" r="0" b="0"/>
              </a:stretch>
            </a:blipFill>
          </p:spPr>
        </p:sp>
      </p:grpSp>
      <p:sp>
        <p:nvSpPr>
          <p:cNvPr name="Freeform 20" id="20"/>
          <p:cNvSpPr/>
          <p:nvPr/>
        </p:nvSpPr>
        <p:spPr>
          <a:xfrm flipH="false" flipV="false" rot="0">
            <a:off x="9100207" y="2078549"/>
            <a:ext cx="3234913" cy="3615815"/>
          </a:xfrm>
          <a:custGeom>
            <a:avLst/>
            <a:gdLst/>
            <a:ahLst/>
            <a:cxnLst/>
            <a:rect r="r" b="b" t="t" l="l"/>
            <a:pathLst>
              <a:path h="3615815" w="3234913">
                <a:moveTo>
                  <a:pt x="0" y="0"/>
                </a:moveTo>
                <a:lnTo>
                  <a:pt x="3234914" y="0"/>
                </a:lnTo>
                <a:lnTo>
                  <a:pt x="3234914" y="3615815"/>
                </a:lnTo>
                <a:lnTo>
                  <a:pt x="0" y="3615815"/>
                </a:lnTo>
                <a:lnTo>
                  <a:pt x="0" y="0"/>
                </a:lnTo>
                <a:close/>
              </a:path>
            </a:pathLst>
          </a:custGeom>
          <a:blipFill>
            <a:blip r:embed="rId5"/>
            <a:stretch>
              <a:fillRect l="-200979" t="0" r="-51032" b="-57464"/>
            </a:stretch>
          </a:blipFill>
        </p:spPr>
      </p:sp>
      <p:sp>
        <p:nvSpPr>
          <p:cNvPr name="Freeform 21" id="21"/>
          <p:cNvSpPr/>
          <p:nvPr/>
        </p:nvSpPr>
        <p:spPr>
          <a:xfrm flipH="false" flipV="false" rot="0">
            <a:off x="5636823" y="6436941"/>
            <a:ext cx="2554439" cy="2554439"/>
          </a:xfrm>
          <a:custGeom>
            <a:avLst/>
            <a:gdLst/>
            <a:ahLst/>
            <a:cxnLst/>
            <a:rect r="r" b="b" t="t" l="l"/>
            <a:pathLst>
              <a:path h="2554439" w="2554439">
                <a:moveTo>
                  <a:pt x="0" y="0"/>
                </a:moveTo>
                <a:lnTo>
                  <a:pt x="2554438" y="0"/>
                </a:lnTo>
                <a:lnTo>
                  <a:pt x="2554438" y="2554439"/>
                </a:lnTo>
                <a:lnTo>
                  <a:pt x="0" y="2554439"/>
                </a:lnTo>
                <a:lnTo>
                  <a:pt x="0" y="0"/>
                </a:lnTo>
                <a:close/>
              </a:path>
            </a:pathLst>
          </a:custGeom>
          <a:blipFill>
            <a:blip r:embed="rId6"/>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1028700" y="5939148"/>
            <a:ext cx="2427773" cy="242777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869E"/>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4174434" y="2991643"/>
            <a:ext cx="2427773" cy="2427773"/>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150"/>
            </a:solidFill>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028700" y="2991643"/>
            <a:ext cx="2427773" cy="2427773"/>
            <a:chOff x="0" y="0"/>
            <a:chExt cx="3237030" cy="3237030"/>
          </a:xfrm>
        </p:grpSpPr>
        <p:grpSp>
          <p:nvGrpSpPr>
            <p:cNvPr name="Group 10" id="10"/>
            <p:cNvGrpSpPr/>
            <p:nvPr/>
          </p:nvGrpSpPr>
          <p:grpSpPr>
            <a:xfrm rot="0">
              <a:off x="0" y="0"/>
              <a:ext cx="3237030" cy="323703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0D15"/>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222408" y="222408"/>
              <a:ext cx="2792213" cy="2792213"/>
            </a:xfrm>
            <a:custGeom>
              <a:avLst/>
              <a:gdLst/>
              <a:ahLst/>
              <a:cxnLst/>
              <a:rect r="r" b="b" t="t" l="l"/>
              <a:pathLst>
                <a:path h="2792213" w="2792213">
                  <a:moveTo>
                    <a:pt x="0" y="0"/>
                  </a:moveTo>
                  <a:lnTo>
                    <a:pt x="2792214" y="0"/>
                  </a:lnTo>
                  <a:lnTo>
                    <a:pt x="2792214" y="2792214"/>
                  </a:lnTo>
                  <a:lnTo>
                    <a:pt x="0" y="2792214"/>
                  </a:lnTo>
                  <a:lnTo>
                    <a:pt x="0" y="0"/>
                  </a:lnTo>
                  <a:close/>
                </a:path>
              </a:pathLst>
            </a:custGeom>
            <a:blipFill>
              <a:blip r:embed="rId3"/>
              <a:stretch>
                <a:fillRect l="0" t="0" r="0" b="0"/>
              </a:stretch>
            </a:blipFill>
          </p:spPr>
        </p:sp>
      </p:grpSp>
      <p:sp>
        <p:nvSpPr>
          <p:cNvPr name="TextBox 14" id="14"/>
          <p:cNvSpPr txBox="true"/>
          <p:nvPr/>
        </p:nvSpPr>
        <p:spPr>
          <a:xfrm rot="0">
            <a:off x="4178136" y="513814"/>
            <a:ext cx="9425136" cy="900183"/>
          </a:xfrm>
          <a:prstGeom prst="rect">
            <a:avLst/>
          </a:prstGeom>
        </p:spPr>
        <p:txBody>
          <a:bodyPr anchor="t" rtlCol="false" tIns="0" lIns="0" bIns="0" rIns="0">
            <a:spAutoFit/>
          </a:bodyPr>
          <a:lstStyle/>
          <a:p>
            <a:pPr algn="ctr" marL="0" indent="0" lvl="0">
              <a:lnSpc>
                <a:spcPts val="7083"/>
              </a:lnSpc>
              <a:spcBef>
                <a:spcPct val="0"/>
              </a:spcBef>
            </a:pPr>
            <a:r>
              <a:rPr lang="en-US" sz="5059">
                <a:solidFill>
                  <a:srgbClr val="FFFFFF"/>
                </a:solidFill>
                <a:latin typeface="Gotham 1"/>
                <a:ea typeface="Gotham 1"/>
                <a:cs typeface="Gotham 1"/>
                <a:sym typeface="Gotham 1"/>
              </a:rPr>
              <a:t>WHAT’S THE CONNECTION?</a:t>
            </a:r>
          </a:p>
        </p:txBody>
      </p:sp>
      <p:grpSp>
        <p:nvGrpSpPr>
          <p:cNvPr name="Group 15" id="15"/>
          <p:cNvGrpSpPr/>
          <p:nvPr/>
        </p:nvGrpSpPr>
        <p:grpSpPr>
          <a:xfrm rot="0">
            <a:off x="4174434" y="5908414"/>
            <a:ext cx="2427773" cy="2427773"/>
            <a:chOff x="0" y="0"/>
            <a:chExt cx="3237030" cy="3237030"/>
          </a:xfrm>
        </p:grpSpPr>
        <p:grpSp>
          <p:nvGrpSpPr>
            <p:cNvPr name="Group 16" id="16"/>
            <p:cNvGrpSpPr/>
            <p:nvPr/>
          </p:nvGrpSpPr>
          <p:grpSpPr>
            <a:xfrm rot="0">
              <a:off x="0" y="0"/>
              <a:ext cx="3237030" cy="3237030"/>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0D15"/>
              </a:solidFill>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9" id="19"/>
            <p:cNvSpPr/>
            <p:nvPr/>
          </p:nvSpPr>
          <p:spPr>
            <a:xfrm flipH="false" flipV="false" rot="0">
              <a:off x="210447" y="6319"/>
              <a:ext cx="2710915" cy="2715502"/>
            </a:xfrm>
            <a:custGeom>
              <a:avLst/>
              <a:gdLst/>
              <a:ahLst/>
              <a:cxnLst/>
              <a:rect r="r" b="b" t="t" l="l"/>
              <a:pathLst>
                <a:path h="2715502" w="2710915">
                  <a:moveTo>
                    <a:pt x="0" y="0"/>
                  </a:moveTo>
                  <a:lnTo>
                    <a:pt x="2710915" y="0"/>
                  </a:lnTo>
                  <a:lnTo>
                    <a:pt x="2710915" y="2715502"/>
                  </a:lnTo>
                  <a:lnTo>
                    <a:pt x="0" y="2715502"/>
                  </a:lnTo>
                  <a:lnTo>
                    <a:pt x="0" y="0"/>
                  </a:lnTo>
                  <a:close/>
                </a:path>
              </a:pathLst>
            </a:custGeom>
            <a:blipFill>
              <a:blip r:embed="rId4"/>
              <a:stretch>
                <a:fillRect l="0" t="0" r="0" b="0"/>
              </a:stretch>
            </a:blipFill>
          </p:spPr>
        </p:sp>
      </p:grpSp>
      <p:sp>
        <p:nvSpPr>
          <p:cNvPr name="Freeform 20" id="20"/>
          <p:cNvSpPr/>
          <p:nvPr/>
        </p:nvSpPr>
        <p:spPr>
          <a:xfrm flipH="false" flipV="false" rot="0">
            <a:off x="4050625" y="2429005"/>
            <a:ext cx="2675391" cy="2990411"/>
          </a:xfrm>
          <a:custGeom>
            <a:avLst/>
            <a:gdLst/>
            <a:ahLst/>
            <a:cxnLst/>
            <a:rect r="r" b="b" t="t" l="l"/>
            <a:pathLst>
              <a:path h="2990411" w="2675391">
                <a:moveTo>
                  <a:pt x="0" y="0"/>
                </a:moveTo>
                <a:lnTo>
                  <a:pt x="2675391" y="0"/>
                </a:lnTo>
                <a:lnTo>
                  <a:pt x="2675391" y="2990411"/>
                </a:lnTo>
                <a:lnTo>
                  <a:pt x="0" y="2990411"/>
                </a:lnTo>
                <a:lnTo>
                  <a:pt x="0" y="0"/>
                </a:lnTo>
                <a:close/>
              </a:path>
            </a:pathLst>
          </a:custGeom>
          <a:blipFill>
            <a:blip r:embed="rId5"/>
            <a:stretch>
              <a:fillRect l="-200979" t="0" r="-51032" b="-57464"/>
            </a:stretch>
          </a:blipFill>
        </p:spPr>
      </p:sp>
      <p:sp>
        <p:nvSpPr>
          <p:cNvPr name="Freeform 21" id="21"/>
          <p:cNvSpPr/>
          <p:nvPr/>
        </p:nvSpPr>
        <p:spPr>
          <a:xfrm flipH="false" flipV="false" rot="0">
            <a:off x="1242105" y="5939148"/>
            <a:ext cx="2112614" cy="2112614"/>
          </a:xfrm>
          <a:custGeom>
            <a:avLst/>
            <a:gdLst/>
            <a:ahLst/>
            <a:cxnLst/>
            <a:rect r="r" b="b" t="t" l="l"/>
            <a:pathLst>
              <a:path h="2112614" w="2112614">
                <a:moveTo>
                  <a:pt x="0" y="0"/>
                </a:moveTo>
                <a:lnTo>
                  <a:pt x="2112614" y="0"/>
                </a:lnTo>
                <a:lnTo>
                  <a:pt x="2112614" y="2112614"/>
                </a:lnTo>
                <a:lnTo>
                  <a:pt x="0" y="2112614"/>
                </a:lnTo>
                <a:lnTo>
                  <a:pt x="0" y="0"/>
                </a:lnTo>
                <a:close/>
              </a:path>
            </a:pathLst>
          </a:custGeom>
          <a:blipFill>
            <a:blip r:embed="rId6"/>
            <a:stretch>
              <a:fillRect l="0" t="0" r="0" b="0"/>
            </a:stretch>
          </a:blipFill>
        </p:spPr>
      </p:sp>
      <p:sp>
        <p:nvSpPr>
          <p:cNvPr name="TextBox 22" id="22"/>
          <p:cNvSpPr txBox="true"/>
          <p:nvPr/>
        </p:nvSpPr>
        <p:spPr>
          <a:xfrm rot="0">
            <a:off x="11234747" y="3763706"/>
            <a:ext cx="4319290" cy="3235220"/>
          </a:xfrm>
          <a:prstGeom prst="rect">
            <a:avLst/>
          </a:prstGeom>
        </p:spPr>
        <p:txBody>
          <a:bodyPr anchor="t" rtlCol="false" tIns="0" lIns="0" bIns="0" rIns="0">
            <a:spAutoFit/>
          </a:bodyPr>
          <a:lstStyle/>
          <a:p>
            <a:pPr algn="just">
              <a:lnSpc>
                <a:spcPts val="5430"/>
              </a:lnSpc>
            </a:pPr>
            <a:r>
              <a:rPr lang="en-US" sz="3879" b="true">
                <a:solidFill>
                  <a:srgbClr val="FFFFFF"/>
                </a:solidFill>
                <a:latin typeface="Canva Sans Bold"/>
                <a:ea typeface="Canva Sans Bold"/>
                <a:cs typeface="Canva Sans Bold"/>
                <a:sym typeface="Canva Sans Bold"/>
              </a:rPr>
              <a:t>1. Advent</a:t>
            </a:r>
          </a:p>
          <a:p>
            <a:pPr algn="just">
              <a:lnSpc>
                <a:spcPts val="1399"/>
              </a:lnSpc>
            </a:pPr>
          </a:p>
          <a:p>
            <a:pPr algn="just">
              <a:lnSpc>
                <a:spcPts val="5430"/>
              </a:lnSpc>
            </a:pPr>
            <a:r>
              <a:rPr lang="en-US" sz="3879" b="true">
                <a:solidFill>
                  <a:srgbClr val="FFFFFF"/>
                </a:solidFill>
                <a:latin typeface="Canva Sans Bold"/>
                <a:ea typeface="Canva Sans Bold"/>
                <a:cs typeface="Canva Sans Bold"/>
                <a:sym typeface="Canva Sans Bold"/>
              </a:rPr>
              <a:t>2. Gift Giving</a:t>
            </a:r>
          </a:p>
          <a:p>
            <a:pPr algn="just">
              <a:lnSpc>
                <a:spcPts val="1399"/>
              </a:lnSpc>
            </a:pPr>
          </a:p>
          <a:p>
            <a:pPr algn="just">
              <a:lnSpc>
                <a:spcPts val="5430"/>
              </a:lnSpc>
            </a:pPr>
            <a:r>
              <a:rPr lang="en-US" sz="3879" b="true">
                <a:solidFill>
                  <a:srgbClr val="FFFFFF"/>
                </a:solidFill>
                <a:latin typeface="Canva Sans Bold"/>
                <a:ea typeface="Canva Sans Bold"/>
                <a:cs typeface="Canva Sans Bold"/>
                <a:sym typeface="Canva Sans Bold"/>
              </a:rPr>
              <a:t>3. Christmas Food</a:t>
            </a:r>
          </a:p>
          <a:p>
            <a:pPr algn="just">
              <a:lnSpc>
                <a:spcPts val="1399"/>
              </a:lnSpc>
            </a:pPr>
          </a:p>
          <a:p>
            <a:pPr algn="just">
              <a:lnSpc>
                <a:spcPts val="5430"/>
              </a:lnSpc>
              <a:spcBef>
                <a:spcPct val="0"/>
              </a:spcBef>
            </a:pPr>
            <a:r>
              <a:rPr lang="en-US" b="true" sz="3879">
                <a:solidFill>
                  <a:srgbClr val="FFFFFF"/>
                </a:solidFill>
                <a:latin typeface="Canva Sans Bold"/>
                <a:ea typeface="Canva Sans Bold"/>
                <a:cs typeface="Canva Sans Bold"/>
                <a:sym typeface="Canva Sans Bold"/>
              </a:rPr>
              <a:t>4. Nativity Plays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sp>
        <p:nvSpPr>
          <p:cNvPr name="Freeform 3" id="3"/>
          <p:cNvSpPr/>
          <p:nvPr/>
        </p:nvSpPr>
        <p:spPr>
          <a:xfrm flipH="false" flipV="false" rot="0">
            <a:off x="14599964" y="6441377"/>
            <a:ext cx="3050490" cy="3845623"/>
          </a:xfrm>
          <a:custGeom>
            <a:avLst/>
            <a:gdLst/>
            <a:ahLst/>
            <a:cxnLst/>
            <a:rect r="r" b="b" t="t" l="l"/>
            <a:pathLst>
              <a:path h="3845623" w="3050490">
                <a:moveTo>
                  <a:pt x="0" y="0"/>
                </a:moveTo>
                <a:lnTo>
                  <a:pt x="3050490" y="0"/>
                </a:lnTo>
                <a:lnTo>
                  <a:pt x="3050490" y="3845623"/>
                </a:lnTo>
                <a:lnTo>
                  <a:pt x="0" y="3845623"/>
                </a:lnTo>
                <a:lnTo>
                  <a:pt x="0" y="0"/>
                </a:lnTo>
                <a:close/>
              </a:path>
            </a:pathLst>
          </a:custGeom>
          <a:blipFill>
            <a:blip r:embed="rId3"/>
            <a:stretch>
              <a:fillRect l="-84881" t="-46406" r="0" b="0"/>
            </a:stretch>
          </a:blipFill>
        </p:spPr>
      </p:sp>
      <p:sp>
        <p:nvSpPr>
          <p:cNvPr name="Freeform 4" id="4"/>
          <p:cNvSpPr/>
          <p:nvPr/>
        </p:nvSpPr>
        <p:spPr>
          <a:xfrm flipH="false" flipV="false" rot="0">
            <a:off x="13700299" y="392317"/>
            <a:ext cx="4525971" cy="4525971"/>
          </a:xfrm>
          <a:custGeom>
            <a:avLst/>
            <a:gdLst/>
            <a:ahLst/>
            <a:cxnLst/>
            <a:rect r="r" b="b" t="t" l="l"/>
            <a:pathLst>
              <a:path h="4525971" w="4525971">
                <a:moveTo>
                  <a:pt x="0" y="0"/>
                </a:moveTo>
                <a:lnTo>
                  <a:pt x="4525970" y="0"/>
                </a:lnTo>
                <a:lnTo>
                  <a:pt x="4525970" y="4525971"/>
                </a:lnTo>
                <a:lnTo>
                  <a:pt x="0" y="4525971"/>
                </a:lnTo>
                <a:lnTo>
                  <a:pt x="0" y="0"/>
                </a:lnTo>
                <a:close/>
              </a:path>
            </a:pathLst>
          </a:custGeom>
          <a:blipFill>
            <a:blip r:embed="rId4"/>
            <a:stretch>
              <a:fillRect l="0" t="0" r="0" b="0"/>
            </a:stretch>
          </a:blipFill>
        </p:spPr>
      </p:sp>
      <p:sp>
        <p:nvSpPr>
          <p:cNvPr name="TextBox 5" id="5"/>
          <p:cNvSpPr txBox="true"/>
          <p:nvPr/>
        </p:nvSpPr>
        <p:spPr>
          <a:xfrm rot="0">
            <a:off x="5269195" y="513814"/>
            <a:ext cx="7243018" cy="900183"/>
          </a:xfrm>
          <a:prstGeom prst="rect">
            <a:avLst/>
          </a:prstGeom>
        </p:spPr>
        <p:txBody>
          <a:bodyPr anchor="t" rtlCol="false" tIns="0" lIns="0" bIns="0" rIns="0">
            <a:spAutoFit/>
          </a:bodyPr>
          <a:lstStyle/>
          <a:p>
            <a:pPr algn="ctr" marL="0" indent="0" lvl="0">
              <a:lnSpc>
                <a:spcPts val="7083"/>
              </a:lnSpc>
              <a:spcBef>
                <a:spcPct val="0"/>
              </a:spcBef>
            </a:pPr>
            <a:r>
              <a:rPr lang="en-US" sz="5059">
                <a:solidFill>
                  <a:srgbClr val="DC0D15"/>
                </a:solidFill>
                <a:latin typeface="Gotham 1"/>
                <a:ea typeface="Gotham 1"/>
                <a:cs typeface="Gotham 1"/>
                <a:sym typeface="Gotham 1"/>
              </a:rPr>
              <a:t>ADVENT CALENDARS</a:t>
            </a:r>
          </a:p>
        </p:txBody>
      </p:sp>
      <p:grpSp>
        <p:nvGrpSpPr>
          <p:cNvPr name="Group 6" id="6"/>
          <p:cNvGrpSpPr/>
          <p:nvPr/>
        </p:nvGrpSpPr>
        <p:grpSpPr>
          <a:xfrm rot="0">
            <a:off x="941575" y="635402"/>
            <a:ext cx="12829036" cy="9016197"/>
            <a:chOff x="0" y="0"/>
            <a:chExt cx="17105381" cy="12021596"/>
          </a:xfrm>
        </p:grpSpPr>
        <p:sp>
          <p:nvSpPr>
            <p:cNvPr name="Freeform 7" id="7"/>
            <p:cNvSpPr/>
            <p:nvPr/>
          </p:nvSpPr>
          <p:spPr>
            <a:xfrm flipH="false" flipV="false" rot="0">
              <a:off x="0" y="0"/>
              <a:ext cx="13449693" cy="12021596"/>
            </a:xfrm>
            <a:custGeom>
              <a:avLst/>
              <a:gdLst/>
              <a:ahLst/>
              <a:cxnLst/>
              <a:rect r="r" b="b" t="t" l="l"/>
              <a:pathLst>
                <a:path h="12021596" w="13449693">
                  <a:moveTo>
                    <a:pt x="0" y="0"/>
                  </a:moveTo>
                  <a:lnTo>
                    <a:pt x="13449693" y="0"/>
                  </a:lnTo>
                  <a:lnTo>
                    <a:pt x="13449693" y="12021596"/>
                  </a:lnTo>
                  <a:lnTo>
                    <a:pt x="0" y="12021596"/>
                  </a:lnTo>
                  <a:lnTo>
                    <a:pt x="0" y="0"/>
                  </a:lnTo>
                  <a:close/>
                </a:path>
              </a:pathLst>
            </a:custGeom>
            <a:blipFill>
              <a:blip r:embed="rId5"/>
              <a:stretch>
                <a:fillRect l="-148811" t="-22517" r="-4754" b="-19326"/>
              </a:stretch>
            </a:blipFill>
          </p:spPr>
        </p:sp>
        <p:sp>
          <p:nvSpPr>
            <p:cNvPr name="Freeform 8" id="8"/>
            <p:cNvSpPr/>
            <p:nvPr/>
          </p:nvSpPr>
          <p:spPr>
            <a:xfrm flipH="false" flipV="false" rot="0">
              <a:off x="8488843" y="1783125"/>
              <a:ext cx="8616539" cy="9178218"/>
            </a:xfrm>
            <a:custGeom>
              <a:avLst/>
              <a:gdLst/>
              <a:ahLst/>
              <a:cxnLst/>
              <a:rect r="r" b="b" t="t" l="l"/>
              <a:pathLst>
                <a:path h="9178218" w="8616539">
                  <a:moveTo>
                    <a:pt x="0" y="0"/>
                  </a:moveTo>
                  <a:lnTo>
                    <a:pt x="8616538" y="0"/>
                  </a:lnTo>
                  <a:lnTo>
                    <a:pt x="8616538" y="9178217"/>
                  </a:lnTo>
                  <a:lnTo>
                    <a:pt x="0" y="9178217"/>
                  </a:lnTo>
                  <a:lnTo>
                    <a:pt x="0" y="0"/>
                  </a:lnTo>
                  <a:close/>
                </a:path>
              </a:pathLst>
            </a:custGeom>
            <a:blipFill>
              <a:blip r:embed="rId6"/>
              <a:stretch>
                <a:fillRect l="-151470" t="-11819" r="-13584" b="-12597"/>
              </a:stretch>
            </a:blipFill>
          </p:spPr>
        </p:sp>
        <p:grpSp>
          <p:nvGrpSpPr>
            <p:cNvPr name="Group 9" id="9"/>
            <p:cNvGrpSpPr/>
            <p:nvPr/>
          </p:nvGrpSpPr>
          <p:grpSpPr>
            <a:xfrm rot="0">
              <a:off x="4305392" y="1898786"/>
              <a:ext cx="12799989" cy="9073926"/>
              <a:chOff x="0" y="0"/>
              <a:chExt cx="2154440" cy="1527285"/>
            </a:xfrm>
          </p:grpSpPr>
          <p:sp>
            <p:nvSpPr>
              <p:cNvPr name="Freeform 10" id="10"/>
              <p:cNvSpPr/>
              <p:nvPr/>
            </p:nvSpPr>
            <p:spPr>
              <a:xfrm flipH="false" flipV="false" rot="0">
                <a:off x="0" y="0"/>
                <a:ext cx="2154440" cy="1527285"/>
              </a:xfrm>
              <a:custGeom>
                <a:avLst/>
                <a:gdLst/>
                <a:ahLst/>
                <a:cxnLst/>
                <a:rect r="r" b="b" t="t" l="l"/>
                <a:pathLst>
                  <a:path h="1527285" w="2154440">
                    <a:moveTo>
                      <a:pt x="0" y="0"/>
                    </a:moveTo>
                    <a:lnTo>
                      <a:pt x="2154440" y="0"/>
                    </a:lnTo>
                    <a:lnTo>
                      <a:pt x="2154440" y="1527285"/>
                    </a:lnTo>
                    <a:lnTo>
                      <a:pt x="0" y="1527285"/>
                    </a:lnTo>
                    <a:close/>
                  </a:path>
                </a:pathLst>
              </a:custGeom>
              <a:solidFill>
                <a:srgbClr val="E5DFDD"/>
              </a:solidFill>
            </p:spPr>
          </p:sp>
          <p:sp>
            <p:nvSpPr>
              <p:cNvPr name="TextBox 11" id="11"/>
              <p:cNvSpPr txBox="true"/>
              <p:nvPr/>
            </p:nvSpPr>
            <p:spPr>
              <a:xfrm>
                <a:off x="0" y="-38100"/>
                <a:ext cx="2154440" cy="1565385"/>
              </a:xfrm>
              <a:prstGeom prst="rect">
                <a:avLst/>
              </a:prstGeom>
            </p:spPr>
            <p:txBody>
              <a:bodyPr anchor="ctr" rtlCol="false" tIns="46083" lIns="46083" bIns="46083" rIns="46083"/>
              <a:lstStyle/>
              <a:p>
                <a:pPr algn="ctr">
                  <a:lnSpc>
                    <a:spcPts val="2660"/>
                  </a:lnSpc>
                </a:pPr>
              </a:p>
            </p:txBody>
          </p:sp>
        </p:grpSp>
      </p:grpSp>
      <p:sp>
        <p:nvSpPr>
          <p:cNvPr name="Freeform 12" id="12"/>
          <p:cNvSpPr/>
          <p:nvPr/>
        </p:nvSpPr>
        <p:spPr>
          <a:xfrm flipH="false" flipV="false" rot="0">
            <a:off x="13770611" y="4508324"/>
            <a:ext cx="2192673" cy="2619019"/>
          </a:xfrm>
          <a:custGeom>
            <a:avLst/>
            <a:gdLst/>
            <a:ahLst/>
            <a:cxnLst/>
            <a:rect r="r" b="b" t="t" l="l"/>
            <a:pathLst>
              <a:path h="2619019" w="2192673">
                <a:moveTo>
                  <a:pt x="0" y="0"/>
                </a:moveTo>
                <a:lnTo>
                  <a:pt x="2192673" y="0"/>
                </a:lnTo>
                <a:lnTo>
                  <a:pt x="2192673" y="2619019"/>
                </a:lnTo>
                <a:lnTo>
                  <a:pt x="0" y="2619019"/>
                </a:lnTo>
                <a:lnTo>
                  <a:pt x="0" y="0"/>
                </a:lnTo>
                <a:close/>
              </a:path>
            </a:pathLst>
          </a:custGeom>
          <a:blipFill>
            <a:blip r:embed="rId7"/>
            <a:stretch>
              <a:fillRect l="0" t="0" r="-95908" b="-63740"/>
            </a:stretch>
          </a:blipFill>
        </p:spPr>
      </p:sp>
      <p:sp>
        <p:nvSpPr>
          <p:cNvPr name="TextBox 13" id="13"/>
          <p:cNvSpPr txBox="true"/>
          <p:nvPr/>
        </p:nvSpPr>
        <p:spPr>
          <a:xfrm rot="0">
            <a:off x="4975550" y="3272611"/>
            <a:ext cx="8336900" cy="4266540"/>
          </a:xfrm>
          <a:prstGeom prst="rect">
            <a:avLst/>
          </a:prstGeom>
        </p:spPr>
        <p:txBody>
          <a:bodyPr anchor="t" rtlCol="false" tIns="0" lIns="0" bIns="0" rIns="0">
            <a:spAutoFit/>
          </a:bodyPr>
          <a:lstStyle/>
          <a:p>
            <a:pPr algn="l">
              <a:lnSpc>
                <a:spcPts val="4811"/>
              </a:lnSpc>
            </a:pPr>
            <a:r>
              <a:rPr lang="en-US" sz="3879" b="true">
                <a:solidFill>
                  <a:srgbClr val="DC0D15"/>
                </a:solidFill>
                <a:latin typeface="Canva Sans Bold"/>
                <a:ea typeface="Canva Sans Bold"/>
                <a:cs typeface="Canva Sans Bold"/>
                <a:sym typeface="Canva Sans Bold"/>
              </a:rPr>
              <a:t>A way of counting down to the birth of Jesus. Churches used to use 4 candles, one for each Sunday in the weeks before Christmas, but now people use these as well…often with bonus chocolate!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3446606" y="2047886"/>
            <a:ext cx="11394788" cy="6191228"/>
            <a:chOff x="0" y="0"/>
            <a:chExt cx="3001096" cy="1630611"/>
          </a:xfrm>
        </p:grpSpPr>
        <p:sp>
          <p:nvSpPr>
            <p:cNvPr name="Freeform 4" id="4"/>
            <p:cNvSpPr/>
            <p:nvPr/>
          </p:nvSpPr>
          <p:spPr>
            <a:xfrm flipH="false" flipV="false" rot="0">
              <a:off x="0" y="0"/>
              <a:ext cx="3001096" cy="1630612"/>
            </a:xfrm>
            <a:custGeom>
              <a:avLst/>
              <a:gdLst/>
              <a:ahLst/>
              <a:cxnLst/>
              <a:rect r="r" b="b" t="t" l="l"/>
              <a:pathLst>
                <a:path h="1630612" w="3001096">
                  <a:moveTo>
                    <a:pt x="0" y="0"/>
                  </a:moveTo>
                  <a:lnTo>
                    <a:pt x="3001096" y="0"/>
                  </a:lnTo>
                  <a:lnTo>
                    <a:pt x="3001096" y="1630612"/>
                  </a:lnTo>
                  <a:lnTo>
                    <a:pt x="0" y="1630612"/>
                  </a:lnTo>
                  <a:close/>
                </a:path>
              </a:pathLst>
            </a:custGeom>
            <a:solidFill>
              <a:srgbClr val="E5DFDD"/>
            </a:solidFill>
          </p:spPr>
        </p:sp>
        <p:sp>
          <p:nvSpPr>
            <p:cNvPr name="TextBox 5" id="5"/>
            <p:cNvSpPr txBox="true"/>
            <p:nvPr/>
          </p:nvSpPr>
          <p:spPr>
            <a:xfrm>
              <a:off x="0" y="-38100"/>
              <a:ext cx="3001096" cy="1668711"/>
            </a:xfrm>
            <a:prstGeom prst="rect">
              <a:avLst/>
            </a:prstGeom>
          </p:spPr>
          <p:txBody>
            <a:bodyPr anchor="ctr" rtlCol="false" tIns="50800" lIns="50800" bIns="50800" rIns="50800"/>
            <a:lstStyle/>
            <a:p>
              <a:pPr algn="ctr">
                <a:lnSpc>
                  <a:spcPts val="2659"/>
                </a:lnSpc>
              </a:pPr>
            </a:p>
            <a:p>
              <a:pPr algn="ctr">
                <a:lnSpc>
                  <a:spcPts val="2659"/>
                </a:lnSpc>
              </a:pPr>
            </a:p>
          </p:txBody>
        </p:sp>
      </p:grpSp>
      <p:sp>
        <p:nvSpPr>
          <p:cNvPr name="Freeform 6" id="6"/>
          <p:cNvSpPr/>
          <p:nvPr/>
        </p:nvSpPr>
        <p:spPr>
          <a:xfrm flipH="true" flipV="false" rot="0">
            <a:off x="13076293" y="5294826"/>
            <a:ext cx="5001699" cy="5001699"/>
          </a:xfrm>
          <a:custGeom>
            <a:avLst/>
            <a:gdLst/>
            <a:ahLst/>
            <a:cxnLst/>
            <a:rect r="r" b="b" t="t" l="l"/>
            <a:pathLst>
              <a:path h="5001699" w="5001699">
                <a:moveTo>
                  <a:pt x="5001700" y="0"/>
                </a:moveTo>
                <a:lnTo>
                  <a:pt x="0" y="0"/>
                </a:lnTo>
                <a:lnTo>
                  <a:pt x="0" y="5001699"/>
                </a:lnTo>
                <a:lnTo>
                  <a:pt x="5001700" y="5001699"/>
                </a:lnTo>
                <a:lnTo>
                  <a:pt x="5001700" y="0"/>
                </a:lnTo>
                <a:close/>
              </a:path>
            </a:pathLst>
          </a:custGeom>
          <a:blipFill>
            <a:blip r:embed="rId3"/>
            <a:stretch>
              <a:fillRect l="0" t="0" r="0" b="0"/>
            </a:stretch>
          </a:blipFill>
        </p:spPr>
      </p:sp>
      <p:sp>
        <p:nvSpPr>
          <p:cNvPr name="TextBox 7" id="7"/>
          <p:cNvSpPr txBox="true"/>
          <p:nvPr/>
        </p:nvSpPr>
        <p:spPr>
          <a:xfrm rot="0">
            <a:off x="8159576" y="511934"/>
            <a:ext cx="1968847" cy="900183"/>
          </a:xfrm>
          <a:prstGeom prst="rect">
            <a:avLst/>
          </a:prstGeom>
        </p:spPr>
        <p:txBody>
          <a:bodyPr anchor="t" rtlCol="false" tIns="0" lIns="0" bIns="0" rIns="0">
            <a:spAutoFit/>
          </a:bodyPr>
          <a:lstStyle/>
          <a:p>
            <a:pPr algn="ctr" marL="0" indent="0" lvl="0">
              <a:lnSpc>
                <a:spcPts val="7083"/>
              </a:lnSpc>
              <a:spcBef>
                <a:spcPct val="0"/>
              </a:spcBef>
            </a:pPr>
            <a:r>
              <a:rPr lang="en-US" sz="5059">
                <a:solidFill>
                  <a:srgbClr val="DC0D15"/>
                </a:solidFill>
                <a:latin typeface="Gotham 1"/>
                <a:ea typeface="Gotham 1"/>
                <a:cs typeface="Gotham 1"/>
                <a:sym typeface="Gotham 1"/>
              </a:rPr>
              <a:t>GIFTS</a:t>
            </a:r>
          </a:p>
        </p:txBody>
      </p:sp>
      <p:sp>
        <p:nvSpPr>
          <p:cNvPr name="TextBox 8" id="8"/>
          <p:cNvSpPr txBox="true"/>
          <p:nvPr/>
        </p:nvSpPr>
        <p:spPr>
          <a:xfrm rot="0">
            <a:off x="4839597" y="3610305"/>
            <a:ext cx="8941135" cy="3047340"/>
          </a:xfrm>
          <a:prstGeom prst="rect">
            <a:avLst/>
          </a:prstGeom>
        </p:spPr>
        <p:txBody>
          <a:bodyPr anchor="t" rtlCol="false" tIns="0" lIns="0" bIns="0" rIns="0">
            <a:spAutoFit/>
          </a:bodyPr>
          <a:lstStyle/>
          <a:p>
            <a:pPr algn="l">
              <a:lnSpc>
                <a:spcPts val="4811"/>
              </a:lnSpc>
            </a:pPr>
            <a:r>
              <a:rPr lang="en-US" sz="3879" b="true">
                <a:solidFill>
                  <a:srgbClr val="DC0D15"/>
                </a:solidFill>
                <a:latin typeface="Canva Sans Bold"/>
                <a:ea typeface="Canva Sans Bold"/>
                <a:cs typeface="Canva Sans Bold"/>
                <a:sym typeface="Canva Sans Bold"/>
              </a:rPr>
              <a:t>The wise men gave these to Jesus to show his importance to the world. We give them today as a reminder of Jesus was one, given by God to the world at the very first Christmas.</a:t>
            </a:r>
          </a:p>
        </p:txBody>
      </p:sp>
      <p:sp>
        <p:nvSpPr>
          <p:cNvPr name="Freeform 9" id="9"/>
          <p:cNvSpPr/>
          <p:nvPr/>
        </p:nvSpPr>
        <p:spPr>
          <a:xfrm flipH="false" flipV="false" rot="0">
            <a:off x="-989394" y="6448249"/>
            <a:ext cx="6880002" cy="3638880"/>
          </a:xfrm>
          <a:custGeom>
            <a:avLst/>
            <a:gdLst/>
            <a:ahLst/>
            <a:cxnLst/>
            <a:rect r="r" b="b" t="t" l="l"/>
            <a:pathLst>
              <a:path h="3638880" w="6880002">
                <a:moveTo>
                  <a:pt x="0" y="0"/>
                </a:moveTo>
                <a:lnTo>
                  <a:pt x="6880003" y="0"/>
                </a:lnTo>
                <a:lnTo>
                  <a:pt x="6880003" y="3638880"/>
                </a:lnTo>
                <a:lnTo>
                  <a:pt x="0" y="3638880"/>
                </a:lnTo>
                <a:lnTo>
                  <a:pt x="0" y="0"/>
                </a:lnTo>
                <a:close/>
              </a:path>
            </a:pathLst>
          </a:custGeom>
          <a:blipFill>
            <a:blip r:embed="rId4"/>
            <a:stretch>
              <a:fillRect l="-167136" t="-148533" r="-3896" b="-7686"/>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3446606" y="2047886"/>
            <a:ext cx="11394788" cy="6191228"/>
            <a:chOff x="0" y="0"/>
            <a:chExt cx="3001096" cy="1630611"/>
          </a:xfrm>
        </p:grpSpPr>
        <p:sp>
          <p:nvSpPr>
            <p:cNvPr name="Freeform 4" id="4"/>
            <p:cNvSpPr/>
            <p:nvPr/>
          </p:nvSpPr>
          <p:spPr>
            <a:xfrm flipH="false" flipV="false" rot="0">
              <a:off x="0" y="0"/>
              <a:ext cx="3001096" cy="1630612"/>
            </a:xfrm>
            <a:custGeom>
              <a:avLst/>
              <a:gdLst/>
              <a:ahLst/>
              <a:cxnLst/>
              <a:rect r="r" b="b" t="t" l="l"/>
              <a:pathLst>
                <a:path h="1630612" w="3001096">
                  <a:moveTo>
                    <a:pt x="0" y="0"/>
                  </a:moveTo>
                  <a:lnTo>
                    <a:pt x="3001096" y="0"/>
                  </a:lnTo>
                  <a:lnTo>
                    <a:pt x="3001096" y="1630612"/>
                  </a:lnTo>
                  <a:lnTo>
                    <a:pt x="0" y="1630612"/>
                  </a:lnTo>
                  <a:close/>
                </a:path>
              </a:pathLst>
            </a:custGeom>
            <a:solidFill>
              <a:srgbClr val="E5DFDD"/>
            </a:solidFill>
          </p:spPr>
        </p:sp>
        <p:sp>
          <p:nvSpPr>
            <p:cNvPr name="TextBox 5" id="5"/>
            <p:cNvSpPr txBox="true"/>
            <p:nvPr/>
          </p:nvSpPr>
          <p:spPr>
            <a:xfrm>
              <a:off x="0" y="-38100"/>
              <a:ext cx="3001096" cy="166871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509856" y="4573486"/>
            <a:ext cx="7379821" cy="7379821"/>
          </a:xfrm>
          <a:custGeom>
            <a:avLst/>
            <a:gdLst/>
            <a:ahLst/>
            <a:cxnLst/>
            <a:rect r="r" b="b" t="t" l="l"/>
            <a:pathLst>
              <a:path h="7379821" w="7379821">
                <a:moveTo>
                  <a:pt x="0" y="0"/>
                </a:moveTo>
                <a:lnTo>
                  <a:pt x="7379821" y="0"/>
                </a:lnTo>
                <a:lnTo>
                  <a:pt x="7379821" y="7379820"/>
                </a:lnTo>
                <a:lnTo>
                  <a:pt x="0" y="7379820"/>
                </a:lnTo>
                <a:lnTo>
                  <a:pt x="0" y="0"/>
                </a:lnTo>
                <a:close/>
              </a:path>
            </a:pathLst>
          </a:custGeom>
          <a:blipFill>
            <a:blip r:embed="rId3"/>
            <a:stretch>
              <a:fillRect l="0" t="0" r="0" b="0"/>
            </a:stretch>
          </a:blipFill>
        </p:spPr>
      </p:sp>
      <p:sp>
        <p:nvSpPr>
          <p:cNvPr name="Freeform 7" id="7"/>
          <p:cNvSpPr/>
          <p:nvPr/>
        </p:nvSpPr>
        <p:spPr>
          <a:xfrm flipH="false" flipV="false" rot="0">
            <a:off x="14162474" y="6724656"/>
            <a:ext cx="3637515" cy="3643669"/>
          </a:xfrm>
          <a:custGeom>
            <a:avLst/>
            <a:gdLst/>
            <a:ahLst/>
            <a:cxnLst/>
            <a:rect r="r" b="b" t="t" l="l"/>
            <a:pathLst>
              <a:path h="3643669" w="3637515">
                <a:moveTo>
                  <a:pt x="0" y="0"/>
                </a:moveTo>
                <a:lnTo>
                  <a:pt x="3637515" y="0"/>
                </a:lnTo>
                <a:lnTo>
                  <a:pt x="3637515" y="3643670"/>
                </a:lnTo>
                <a:lnTo>
                  <a:pt x="0" y="3643670"/>
                </a:lnTo>
                <a:lnTo>
                  <a:pt x="0" y="0"/>
                </a:lnTo>
                <a:close/>
              </a:path>
            </a:pathLst>
          </a:custGeom>
          <a:blipFill>
            <a:blip r:embed="rId4"/>
            <a:stretch>
              <a:fillRect l="0" t="0" r="0" b="0"/>
            </a:stretch>
          </a:blipFill>
        </p:spPr>
      </p:sp>
      <p:sp>
        <p:nvSpPr>
          <p:cNvPr name="TextBox 8" id="8"/>
          <p:cNvSpPr txBox="true"/>
          <p:nvPr/>
        </p:nvSpPr>
        <p:spPr>
          <a:xfrm rot="0">
            <a:off x="8135764" y="511934"/>
            <a:ext cx="2016472" cy="900183"/>
          </a:xfrm>
          <a:prstGeom prst="rect">
            <a:avLst/>
          </a:prstGeom>
        </p:spPr>
        <p:txBody>
          <a:bodyPr anchor="t" rtlCol="false" tIns="0" lIns="0" bIns="0" rIns="0">
            <a:spAutoFit/>
          </a:bodyPr>
          <a:lstStyle/>
          <a:p>
            <a:pPr algn="ctr" marL="0" indent="0" lvl="0">
              <a:lnSpc>
                <a:spcPts val="7083"/>
              </a:lnSpc>
              <a:spcBef>
                <a:spcPct val="0"/>
              </a:spcBef>
            </a:pPr>
            <a:r>
              <a:rPr lang="en-US" sz="5059">
                <a:solidFill>
                  <a:srgbClr val="DC0D15"/>
                </a:solidFill>
                <a:latin typeface="Gotham 1"/>
                <a:ea typeface="Gotham 1"/>
                <a:cs typeface="Gotham 1"/>
                <a:sym typeface="Gotham 1"/>
              </a:rPr>
              <a:t>FOOD</a:t>
            </a:r>
          </a:p>
        </p:txBody>
      </p:sp>
      <p:sp>
        <p:nvSpPr>
          <p:cNvPr name="TextBox 9" id="9"/>
          <p:cNvSpPr txBox="true"/>
          <p:nvPr/>
        </p:nvSpPr>
        <p:spPr>
          <a:xfrm rot="0">
            <a:off x="3884676" y="2344801"/>
            <a:ext cx="10518648" cy="5492623"/>
          </a:xfrm>
          <a:prstGeom prst="rect">
            <a:avLst/>
          </a:prstGeom>
        </p:spPr>
        <p:txBody>
          <a:bodyPr anchor="t" rtlCol="false" tIns="0" lIns="0" bIns="0" rIns="0">
            <a:spAutoFit/>
          </a:bodyPr>
          <a:lstStyle/>
          <a:p>
            <a:pPr algn="ctr">
              <a:lnSpc>
                <a:spcPts val="5431"/>
              </a:lnSpc>
              <a:spcBef>
                <a:spcPct val="0"/>
              </a:spcBef>
            </a:pPr>
            <a:r>
              <a:rPr lang="en-US" sz="3879">
                <a:solidFill>
                  <a:srgbClr val="DC0D15"/>
                </a:solidFill>
                <a:latin typeface="Gotham 2"/>
                <a:ea typeface="Gotham 2"/>
                <a:cs typeface="Gotham 2"/>
                <a:sym typeface="Gotham 2"/>
              </a:rPr>
              <a:t>Special times are often linked to feasts and this…think of birthday cake! For a long time, Christmas has been one of the most celebrated times of the year. A time in the middle of winter to celebrate Jesus’ birth with family and friends. A feast ‘fit for a king’ to mark the birth of Jesus the King.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3446606" y="2047886"/>
            <a:ext cx="11394788" cy="6191228"/>
            <a:chOff x="0" y="0"/>
            <a:chExt cx="3001096" cy="1630611"/>
          </a:xfrm>
        </p:grpSpPr>
        <p:sp>
          <p:nvSpPr>
            <p:cNvPr name="Freeform 4" id="4"/>
            <p:cNvSpPr/>
            <p:nvPr/>
          </p:nvSpPr>
          <p:spPr>
            <a:xfrm flipH="false" flipV="false" rot="0">
              <a:off x="0" y="0"/>
              <a:ext cx="3001096" cy="1630612"/>
            </a:xfrm>
            <a:custGeom>
              <a:avLst/>
              <a:gdLst/>
              <a:ahLst/>
              <a:cxnLst/>
              <a:rect r="r" b="b" t="t" l="l"/>
              <a:pathLst>
                <a:path h="1630612" w="3001096">
                  <a:moveTo>
                    <a:pt x="0" y="0"/>
                  </a:moveTo>
                  <a:lnTo>
                    <a:pt x="3001096" y="0"/>
                  </a:lnTo>
                  <a:lnTo>
                    <a:pt x="3001096" y="1630612"/>
                  </a:lnTo>
                  <a:lnTo>
                    <a:pt x="0" y="1630612"/>
                  </a:lnTo>
                  <a:close/>
                </a:path>
              </a:pathLst>
            </a:custGeom>
            <a:solidFill>
              <a:srgbClr val="E5DFDD"/>
            </a:solidFill>
          </p:spPr>
        </p:sp>
        <p:sp>
          <p:nvSpPr>
            <p:cNvPr name="TextBox 5" id="5"/>
            <p:cNvSpPr txBox="true"/>
            <p:nvPr/>
          </p:nvSpPr>
          <p:spPr>
            <a:xfrm>
              <a:off x="0" y="-38100"/>
              <a:ext cx="3001096" cy="1668711"/>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7743501" y="6988123"/>
            <a:ext cx="2800997" cy="280099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8DA5"/>
            </a:solidFill>
          </p:spPr>
        </p:sp>
        <p:sp>
          <p:nvSpPr>
            <p:cNvPr name="TextBox 8" id="8"/>
            <p:cNvSpPr txBox="true"/>
            <p:nvPr/>
          </p:nvSpPr>
          <p:spPr>
            <a:xfrm>
              <a:off x="76200" y="38100"/>
              <a:ext cx="660400" cy="698500"/>
            </a:xfrm>
            <a:prstGeom prst="rect">
              <a:avLst/>
            </a:prstGeom>
          </p:spPr>
          <p:txBody>
            <a:bodyPr anchor="ctr" rtlCol="false" tIns="47021" lIns="47021" bIns="47021" rIns="47021"/>
            <a:lstStyle/>
            <a:p>
              <a:pPr algn="ctr">
                <a:lnSpc>
                  <a:spcPts val="2660"/>
                </a:lnSpc>
              </a:pPr>
            </a:p>
          </p:txBody>
        </p:sp>
      </p:grpSp>
      <p:sp>
        <p:nvSpPr>
          <p:cNvPr name="Freeform 9" id="9"/>
          <p:cNvSpPr/>
          <p:nvPr/>
        </p:nvSpPr>
        <p:spPr>
          <a:xfrm flipH="false" flipV="false" rot="0">
            <a:off x="2958485" y="6561705"/>
            <a:ext cx="3653833" cy="3653833"/>
          </a:xfrm>
          <a:custGeom>
            <a:avLst/>
            <a:gdLst/>
            <a:ahLst/>
            <a:cxnLst/>
            <a:rect r="r" b="b" t="t" l="l"/>
            <a:pathLst>
              <a:path h="3653833" w="3653833">
                <a:moveTo>
                  <a:pt x="0" y="0"/>
                </a:moveTo>
                <a:lnTo>
                  <a:pt x="3653833" y="0"/>
                </a:lnTo>
                <a:lnTo>
                  <a:pt x="3653833" y="3653833"/>
                </a:lnTo>
                <a:lnTo>
                  <a:pt x="0" y="3653833"/>
                </a:lnTo>
                <a:lnTo>
                  <a:pt x="0" y="0"/>
                </a:lnTo>
                <a:close/>
              </a:path>
            </a:pathLst>
          </a:custGeom>
          <a:blipFill>
            <a:blip r:embed="rId3"/>
            <a:stretch>
              <a:fillRect l="0" t="0" r="0" b="0"/>
            </a:stretch>
          </a:blipFill>
        </p:spPr>
      </p:sp>
      <p:sp>
        <p:nvSpPr>
          <p:cNvPr name="Freeform 10" id="10"/>
          <p:cNvSpPr/>
          <p:nvPr/>
        </p:nvSpPr>
        <p:spPr>
          <a:xfrm flipH="true" flipV="false" rot="0">
            <a:off x="12075574" y="7031964"/>
            <a:ext cx="3667533" cy="3623415"/>
          </a:xfrm>
          <a:custGeom>
            <a:avLst/>
            <a:gdLst/>
            <a:ahLst/>
            <a:cxnLst/>
            <a:rect r="r" b="b" t="t" l="l"/>
            <a:pathLst>
              <a:path h="3623415" w="3667533">
                <a:moveTo>
                  <a:pt x="3667534" y="0"/>
                </a:moveTo>
                <a:lnTo>
                  <a:pt x="0" y="0"/>
                </a:lnTo>
                <a:lnTo>
                  <a:pt x="0" y="3623415"/>
                </a:lnTo>
                <a:lnTo>
                  <a:pt x="3667534" y="3623415"/>
                </a:lnTo>
                <a:lnTo>
                  <a:pt x="3667534" y="0"/>
                </a:lnTo>
                <a:close/>
              </a:path>
            </a:pathLst>
          </a:custGeom>
          <a:blipFill>
            <a:blip r:embed="rId4"/>
            <a:stretch>
              <a:fillRect l="-39586" t="-75567" r="-39898" b="-6411"/>
            </a:stretch>
          </a:blipFill>
        </p:spPr>
      </p:sp>
      <p:sp>
        <p:nvSpPr>
          <p:cNvPr name="Freeform 11" id="11"/>
          <p:cNvSpPr/>
          <p:nvPr/>
        </p:nvSpPr>
        <p:spPr>
          <a:xfrm flipH="false" flipV="false" rot="0">
            <a:off x="7009336" y="5886628"/>
            <a:ext cx="4266395" cy="4768751"/>
          </a:xfrm>
          <a:custGeom>
            <a:avLst/>
            <a:gdLst/>
            <a:ahLst/>
            <a:cxnLst/>
            <a:rect r="r" b="b" t="t" l="l"/>
            <a:pathLst>
              <a:path h="4768751" w="4266395">
                <a:moveTo>
                  <a:pt x="0" y="0"/>
                </a:moveTo>
                <a:lnTo>
                  <a:pt x="4266394" y="0"/>
                </a:lnTo>
                <a:lnTo>
                  <a:pt x="4266394" y="4768751"/>
                </a:lnTo>
                <a:lnTo>
                  <a:pt x="0" y="4768751"/>
                </a:lnTo>
                <a:lnTo>
                  <a:pt x="0" y="0"/>
                </a:lnTo>
                <a:close/>
              </a:path>
            </a:pathLst>
          </a:custGeom>
          <a:blipFill>
            <a:blip r:embed="rId5"/>
            <a:stretch>
              <a:fillRect l="-200979" t="0" r="-51032" b="-57464"/>
            </a:stretch>
          </a:blipFill>
        </p:spPr>
      </p:sp>
      <p:sp>
        <p:nvSpPr>
          <p:cNvPr name="TextBox 12" id="12"/>
          <p:cNvSpPr txBox="true"/>
          <p:nvPr/>
        </p:nvSpPr>
        <p:spPr>
          <a:xfrm rot="0">
            <a:off x="6333753" y="540509"/>
            <a:ext cx="5620494" cy="871608"/>
          </a:xfrm>
          <a:prstGeom prst="rect">
            <a:avLst/>
          </a:prstGeom>
        </p:spPr>
        <p:txBody>
          <a:bodyPr anchor="t" rtlCol="false" tIns="0" lIns="0" bIns="0" rIns="0">
            <a:spAutoFit/>
          </a:bodyPr>
          <a:lstStyle/>
          <a:p>
            <a:pPr algn="ctr" marL="0" indent="0" lvl="0">
              <a:lnSpc>
                <a:spcPts val="7083"/>
              </a:lnSpc>
              <a:spcBef>
                <a:spcPct val="0"/>
              </a:spcBef>
            </a:pPr>
            <a:r>
              <a:rPr lang="en-US" sz="5059">
                <a:solidFill>
                  <a:srgbClr val="DC0D15"/>
                </a:solidFill>
                <a:latin typeface="Gotham 3"/>
                <a:ea typeface="Gotham 3"/>
                <a:cs typeface="Gotham 3"/>
                <a:sym typeface="Gotham 3"/>
              </a:rPr>
              <a:t>NATIVITY PLAYS</a:t>
            </a:r>
          </a:p>
        </p:txBody>
      </p:sp>
      <p:sp>
        <p:nvSpPr>
          <p:cNvPr name="TextBox 13" id="13"/>
          <p:cNvSpPr txBox="true"/>
          <p:nvPr/>
        </p:nvSpPr>
        <p:spPr>
          <a:xfrm rot="0">
            <a:off x="3884676" y="2687701"/>
            <a:ext cx="10518648" cy="4121023"/>
          </a:xfrm>
          <a:prstGeom prst="rect">
            <a:avLst/>
          </a:prstGeom>
        </p:spPr>
        <p:txBody>
          <a:bodyPr anchor="t" rtlCol="false" tIns="0" lIns="0" bIns="0" rIns="0">
            <a:spAutoFit/>
          </a:bodyPr>
          <a:lstStyle/>
          <a:p>
            <a:pPr algn="ctr">
              <a:lnSpc>
                <a:spcPts val="5431"/>
              </a:lnSpc>
              <a:spcBef>
                <a:spcPct val="0"/>
              </a:spcBef>
            </a:pPr>
            <a:r>
              <a:rPr lang="en-US" sz="3879">
                <a:solidFill>
                  <a:srgbClr val="DC0D15"/>
                </a:solidFill>
                <a:latin typeface="Gotham 2"/>
                <a:ea typeface="Gotham 2"/>
                <a:cs typeface="Gotham 2"/>
                <a:sym typeface="Gotham 2"/>
              </a:rPr>
              <a:t>This way of telling the Christmas story has become particularly popular since Victorian times. It helps to get the message of Christmas and the birth of Jesus across to people in a way that is easy to understand.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sp>
        <p:nvSpPr>
          <p:cNvPr name="TextBox 3" id="3"/>
          <p:cNvSpPr txBox="true"/>
          <p:nvPr/>
        </p:nvSpPr>
        <p:spPr>
          <a:xfrm rot="0">
            <a:off x="2022063" y="513814"/>
            <a:ext cx="13737282" cy="900183"/>
          </a:xfrm>
          <a:prstGeom prst="rect">
            <a:avLst/>
          </a:prstGeom>
        </p:spPr>
        <p:txBody>
          <a:bodyPr anchor="t" rtlCol="false" tIns="0" lIns="0" bIns="0" rIns="0">
            <a:spAutoFit/>
          </a:bodyPr>
          <a:lstStyle/>
          <a:p>
            <a:pPr algn="ctr" marL="0" indent="0" lvl="0">
              <a:lnSpc>
                <a:spcPts val="7083"/>
              </a:lnSpc>
              <a:spcBef>
                <a:spcPct val="0"/>
              </a:spcBef>
            </a:pPr>
            <a:r>
              <a:rPr lang="en-US" sz="5059">
                <a:solidFill>
                  <a:srgbClr val="FFFFFF"/>
                </a:solidFill>
                <a:latin typeface="Gotham 1"/>
                <a:ea typeface="Gotham 1"/>
                <a:cs typeface="Gotham 1"/>
                <a:sym typeface="Gotham 1"/>
              </a:rPr>
              <a:t>CAN YOU FIND ANOTHER CONNECTION?</a:t>
            </a:r>
          </a:p>
        </p:txBody>
      </p:sp>
      <p:grpSp>
        <p:nvGrpSpPr>
          <p:cNvPr name="Group 4" id="4"/>
          <p:cNvGrpSpPr/>
          <p:nvPr/>
        </p:nvGrpSpPr>
        <p:grpSpPr>
          <a:xfrm rot="0">
            <a:off x="5446288" y="6322791"/>
            <a:ext cx="2935509" cy="2935509"/>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869E"/>
            </a:solidFill>
          </p:spPr>
        </p:sp>
        <p:sp>
          <p:nvSpPr>
            <p:cNvPr name="TextBox 6" id="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9254386" y="2758855"/>
            <a:ext cx="2935509" cy="2935509"/>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150"/>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5446288" y="2758855"/>
            <a:ext cx="2935509" cy="2935509"/>
            <a:chOff x="0" y="0"/>
            <a:chExt cx="3914012" cy="3914012"/>
          </a:xfrm>
        </p:grpSpPr>
        <p:grpSp>
          <p:nvGrpSpPr>
            <p:cNvPr name="Group 11" id="11"/>
            <p:cNvGrpSpPr/>
            <p:nvPr/>
          </p:nvGrpSpPr>
          <p:grpSpPr>
            <a:xfrm rot="0">
              <a:off x="0" y="0"/>
              <a:ext cx="3914012" cy="3914012"/>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0D15"/>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sp>
          <p:nvSpPr>
            <p:cNvPr name="Freeform 14" id="14"/>
            <p:cNvSpPr/>
            <p:nvPr/>
          </p:nvSpPr>
          <p:spPr>
            <a:xfrm flipH="false" flipV="false" rot="0">
              <a:off x="268922" y="268922"/>
              <a:ext cx="3376167" cy="3376167"/>
            </a:xfrm>
            <a:custGeom>
              <a:avLst/>
              <a:gdLst/>
              <a:ahLst/>
              <a:cxnLst/>
              <a:rect r="r" b="b" t="t" l="l"/>
              <a:pathLst>
                <a:path h="3376167" w="3376167">
                  <a:moveTo>
                    <a:pt x="0" y="0"/>
                  </a:moveTo>
                  <a:lnTo>
                    <a:pt x="3376168" y="0"/>
                  </a:lnTo>
                  <a:lnTo>
                    <a:pt x="3376168" y="3376168"/>
                  </a:lnTo>
                  <a:lnTo>
                    <a:pt x="0" y="3376168"/>
                  </a:lnTo>
                  <a:lnTo>
                    <a:pt x="0" y="0"/>
                  </a:lnTo>
                  <a:close/>
                </a:path>
              </a:pathLst>
            </a:custGeom>
            <a:blipFill>
              <a:blip r:embed="rId3"/>
              <a:stretch>
                <a:fillRect l="0" t="0" r="0" b="0"/>
              </a:stretch>
            </a:blipFill>
          </p:spPr>
        </p:sp>
      </p:grpSp>
      <p:grpSp>
        <p:nvGrpSpPr>
          <p:cNvPr name="Group 15" id="15"/>
          <p:cNvGrpSpPr/>
          <p:nvPr/>
        </p:nvGrpSpPr>
        <p:grpSpPr>
          <a:xfrm rot="0">
            <a:off x="9249910" y="6285630"/>
            <a:ext cx="2935509" cy="2935509"/>
            <a:chOff x="0" y="0"/>
            <a:chExt cx="3914012" cy="3914012"/>
          </a:xfrm>
        </p:grpSpPr>
        <p:grpSp>
          <p:nvGrpSpPr>
            <p:cNvPr name="Group 16" id="16"/>
            <p:cNvGrpSpPr/>
            <p:nvPr/>
          </p:nvGrpSpPr>
          <p:grpSpPr>
            <a:xfrm rot="0">
              <a:off x="0" y="0"/>
              <a:ext cx="3914012" cy="3914012"/>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0D15"/>
              </a:solidFill>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sp>
          <p:nvSpPr>
            <p:cNvPr name="Freeform 19" id="19"/>
            <p:cNvSpPr/>
            <p:nvPr/>
          </p:nvSpPr>
          <p:spPr>
            <a:xfrm flipH="false" flipV="false" rot="0">
              <a:off x="254459" y="7641"/>
              <a:ext cx="3277867" cy="3283413"/>
            </a:xfrm>
            <a:custGeom>
              <a:avLst/>
              <a:gdLst/>
              <a:ahLst/>
              <a:cxnLst/>
              <a:rect r="r" b="b" t="t" l="l"/>
              <a:pathLst>
                <a:path h="3283413" w="3277867">
                  <a:moveTo>
                    <a:pt x="0" y="0"/>
                  </a:moveTo>
                  <a:lnTo>
                    <a:pt x="3277867" y="0"/>
                  </a:lnTo>
                  <a:lnTo>
                    <a:pt x="3277867" y="3283413"/>
                  </a:lnTo>
                  <a:lnTo>
                    <a:pt x="0" y="3283413"/>
                  </a:lnTo>
                  <a:lnTo>
                    <a:pt x="0" y="0"/>
                  </a:lnTo>
                  <a:close/>
                </a:path>
              </a:pathLst>
            </a:custGeom>
            <a:blipFill>
              <a:blip r:embed="rId4"/>
              <a:stretch>
                <a:fillRect l="0" t="0" r="0" b="0"/>
              </a:stretch>
            </a:blipFill>
          </p:spPr>
        </p:sp>
      </p:grpSp>
      <p:sp>
        <p:nvSpPr>
          <p:cNvPr name="Freeform 20" id="20"/>
          <p:cNvSpPr/>
          <p:nvPr/>
        </p:nvSpPr>
        <p:spPr>
          <a:xfrm flipH="false" flipV="false" rot="0">
            <a:off x="9100207" y="2078549"/>
            <a:ext cx="3234913" cy="3615815"/>
          </a:xfrm>
          <a:custGeom>
            <a:avLst/>
            <a:gdLst/>
            <a:ahLst/>
            <a:cxnLst/>
            <a:rect r="r" b="b" t="t" l="l"/>
            <a:pathLst>
              <a:path h="3615815" w="3234913">
                <a:moveTo>
                  <a:pt x="0" y="0"/>
                </a:moveTo>
                <a:lnTo>
                  <a:pt x="3234914" y="0"/>
                </a:lnTo>
                <a:lnTo>
                  <a:pt x="3234914" y="3615815"/>
                </a:lnTo>
                <a:lnTo>
                  <a:pt x="0" y="3615815"/>
                </a:lnTo>
                <a:lnTo>
                  <a:pt x="0" y="0"/>
                </a:lnTo>
                <a:close/>
              </a:path>
            </a:pathLst>
          </a:custGeom>
          <a:blipFill>
            <a:blip r:embed="rId5"/>
            <a:stretch>
              <a:fillRect l="-200979" t="0" r="-51032" b="-57464"/>
            </a:stretch>
          </a:blipFill>
        </p:spPr>
      </p:sp>
      <p:sp>
        <p:nvSpPr>
          <p:cNvPr name="Freeform 21" id="21"/>
          <p:cNvSpPr/>
          <p:nvPr/>
        </p:nvSpPr>
        <p:spPr>
          <a:xfrm flipH="false" flipV="false" rot="0">
            <a:off x="5636823" y="6436941"/>
            <a:ext cx="2554439" cy="2554439"/>
          </a:xfrm>
          <a:custGeom>
            <a:avLst/>
            <a:gdLst/>
            <a:ahLst/>
            <a:cxnLst/>
            <a:rect r="r" b="b" t="t" l="l"/>
            <a:pathLst>
              <a:path h="2554439" w="2554439">
                <a:moveTo>
                  <a:pt x="0" y="0"/>
                </a:moveTo>
                <a:lnTo>
                  <a:pt x="2554438" y="0"/>
                </a:lnTo>
                <a:lnTo>
                  <a:pt x="2554438" y="2554439"/>
                </a:lnTo>
                <a:lnTo>
                  <a:pt x="0" y="2554439"/>
                </a:lnTo>
                <a:lnTo>
                  <a:pt x="0" y="0"/>
                </a:lnTo>
                <a:close/>
              </a:path>
            </a:pathLst>
          </a:custGeom>
          <a:blipFill>
            <a:blip r:embed="rId6"/>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6051964" y="2773356"/>
            <a:ext cx="5846512" cy="5846512"/>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150"/>
            </a:solidFill>
          </p:spPr>
        </p:sp>
        <p:sp>
          <p:nvSpPr>
            <p:cNvPr name="TextBox 5" id="5"/>
            <p:cNvSpPr txBox="true"/>
            <p:nvPr/>
          </p:nvSpPr>
          <p:spPr>
            <a:xfrm>
              <a:off x="76200" y="38100"/>
              <a:ext cx="660400" cy="698500"/>
            </a:xfrm>
            <a:prstGeom prst="rect">
              <a:avLst/>
            </a:prstGeom>
          </p:spPr>
          <p:txBody>
            <a:bodyPr anchor="ctr" rtlCol="false" tIns="122336" lIns="122336" bIns="122336" rIns="122336"/>
            <a:lstStyle/>
            <a:p>
              <a:pPr algn="ctr">
                <a:lnSpc>
                  <a:spcPts val="2659"/>
                </a:lnSpc>
              </a:pPr>
            </a:p>
          </p:txBody>
        </p:sp>
      </p:grpSp>
      <p:sp>
        <p:nvSpPr>
          <p:cNvPr name="Freeform 6" id="6"/>
          <p:cNvSpPr/>
          <p:nvPr/>
        </p:nvSpPr>
        <p:spPr>
          <a:xfrm flipH="false" flipV="false" rot="0">
            <a:off x="6654396" y="3156926"/>
            <a:ext cx="5581640" cy="5591084"/>
          </a:xfrm>
          <a:custGeom>
            <a:avLst/>
            <a:gdLst/>
            <a:ahLst/>
            <a:cxnLst/>
            <a:rect r="r" b="b" t="t" l="l"/>
            <a:pathLst>
              <a:path h="5591084" w="5581640">
                <a:moveTo>
                  <a:pt x="0" y="0"/>
                </a:moveTo>
                <a:lnTo>
                  <a:pt x="5581640" y="0"/>
                </a:lnTo>
                <a:lnTo>
                  <a:pt x="5581640" y="5591085"/>
                </a:lnTo>
                <a:lnTo>
                  <a:pt x="0" y="5591085"/>
                </a:lnTo>
                <a:lnTo>
                  <a:pt x="0" y="0"/>
                </a:lnTo>
                <a:close/>
              </a:path>
            </a:pathLst>
          </a:custGeom>
          <a:blipFill>
            <a:blip r:embed="rId3"/>
            <a:stretch>
              <a:fillRect l="0" t="0" r="0" b="0"/>
            </a:stretch>
          </a:blipFill>
        </p:spPr>
      </p:sp>
      <p:sp>
        <p:nvSpPr>
          <p:cNvPr name="TextBox 7" id="7"/>
          <p:cNvSpPr txBox="true"/>
          <p:nvPr/>
        </p:nvSpPr>
        <p:spPr>
          <a:xfrm rot="0">
            <a:off x="3450441" y="513814"/>
            <a:ext cx="10880527" cy="900183"/>
          </a:xfrm>
          <a:prstGeom prst="rect">
            <a:avLst/>
          </a:prstGeom>
        </p:spPr>
        <p:txBody>
          <a:bodyPr anchor="t" rtlCol="false" tIns="0" lIns="0" bIns="0" rIns="0">
            <a:spAutoFit/>
          </a:bodyPr>
          <a:lstStyle/>
          <a:p>
            <a:pPr algn="ctr" marL="0" indent="0" lvl="0">
              <a:lnSpc>
                <a:spcPts val="7083"/>
              </a:lnSpc>
              <a:spcBef>
                <a:spcPct val="0"/>
              </a:spcBef>
            </a:pPr>
            <a:r>
              <a:rPr lang="en-US" sz="5059">
                <a:solidFill>
                  <a:srgbClr val="FFFFFF"/>
                </a:solidFill>
                <a:latin typeface="Gotham 1"/>
                <a:ea typeface="Gotham 1"/>
                <a:cs typeface="Gotham 1"/>
                <a:sym typeface="Gotham 1"/>
              </a:rPr>
              <a:t>THE FIRST CHRISTMAS PRESENT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DAGRAj9k-As</dc:identifier>
  <dcterms:modified xsi:type="dcterms:W3CDTF">2011-08-01T06:04:30Z</dcterms:modified>
  <cp:revision>1</cp:revision>
  <dc:title>Traditions of Christmas- GOC Slide Show</dc:title>
</cp:coreProperties>
</file>