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DA4EB7-6620-420C-A8A4-77C5BE4AA5F5}" v="5" dt="2025-06-17T16:38:53.1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666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my Jordan" userId="46db3c92-1e65-427b-bfd0-481df3db7f93" providerId="ADAL" clId="{2DDA4EB7-6620-420C-A8A4-77C5BE4AA5F5}"/>
    <pc:docChg chg="modSld">
      <pc:chgData name="Sammy Jordan" userId="46db3c92-1e65-427b-bfd0-481df3db7f93" providerId="ADAL" clId="{2DDA4EB7-6620-420C-A8A4-77C5BE4AA5F5}" dt="2025-06-17T16:41:01.944" v="53" actId="207"/>
      <pc:docMkLst>
        <pc:docMk/>
      </pc:docMkLst>
      <pc:sldChg chg="addSp modSp mod">
        <pc:chgData name="Sammy Jordan" userId="46db3c92-1e65-427b-bfd0-481df3db7f93" providerId="ADAL" clId="{2DDA4EB7-6620-420C-A8A4-77C5BE4AA5F5}" dt="2025-06-17T16:36:44.694" v="15" actId="1076"/>
        <pc:sldMkLst>
          <pc:docMk/>
          <pc:sldMk cId="3532351994" sldId="256"/>
        </pc:sldMkLst>
        <pc:spChg chg="add mod">
          <ac:chgData name="Sammy Jordan" userId="46db3c92-1e65-427b-bfd0-481df3db7f93" providerId="ADAL" clId="{2DDA4EB7-6620-420C-A8A4-77C5BE4AA5F5}" dt="2025-06-17T16:36:44.694" v="15" actId="1076"/>
          <ac:spMkLst>
            <pc:docMk/>
            <pc:sldMk cId="3532351994" sldId="256"/>
            <ac:spMk id="6" creationId="{9359D0F8-37B1-11A4-E2D0-E029D2BB11BB}"/>
          </ac:spMkLst>
        </pc:spChg>
      </pc:sldChg>
      <pc:sldChg chg="addSp modSp mod">
        <pc:chgData name="Sammy Jordan" userId="46db3c92-1e65-427b-bfd0-481df3db7f93" providerId="ADAL" clId="{2DDA4EB7-6620-420C-A8A4-77C5BE4AA5F5}" dt="2025-06-17T16:41:01.944" v="53" actId="207"/>
        <pc:sldMkLst>
          <pc:docMk/>
          <pc:sldMk cId="848897011" sldId="279"/>
        </pc:sldMkLst>
        <pc:spChg chg="add mod">
          <ac:chgData name="Sammy Jordan" userId="46db3c92-1e65-427b-bfd0-481df3db7f93" providerId="ADAL" clId="{2DDA4EB7-6620-420C-A8A4-77C5BE4AA5F5}" dt="2025-06-17T16:41:01.944" v="53" actId="207"/>
          <ac:spMkLst>
            <pc:docMk/>
            <pc:sldMk cId="848897011" sldId="279"/>
            <ac:spMk id="4" creationId="{C200A565-5A2B-CBF3-5C8C-A39494C40927}"/>
          </ac:spMkLst>
        </pc:spChg>
        <pc:picChg chg="mod">
          <ac:chgData name="Sammy Jordan" userId="46db3c92-1e65-427b-bfd0-481df3db7f93" providerId="ADAL" clId="{2DDA4EB7-6620-420C-A8A4-77C5BE4AA5F5}" dt="2025-06-17T16:40:40.270" v="48" actId="1076"/>
          <ac:picMkLst>
            <pc:docMk/>
            <pc:sldMk cId="848897011" sldId="279"/>
            <ac:picMk id="5" creationId="{2A02EECD-CC7B-F01F-9870-61AC31AC5039}"/>
          </ac:picMkLst>
        </pc:picChg>
      </pc:sldChg>
      <pc:sldChg chg="addSp modSp mod">
        <pc:chgData name="Sammy Jordan" userId="46db3c92-1e65-427b-bfd0-481df3db7f93" providerId="ADAL" clId="{2DDA4EB7-6620-420C-A8A4-77C5BE4AA5F5}" dt="2025-06-17T16:38:44.167" v="32" actId="1076"/>
        <pc:sldMkLst>
          <pc:docMk/>
          <pc:sldMk cId="3020694476" sldId="280"/>
        </pc:sldMkLst>
        <pc:spChg chg="add mod">
          <ac:chgData name="Sammy Jordan" userId="46db3c92-1e65-427b-bfd0-481df3db7f93" providerId="ADAL" clId="{2DDA4EB7-6620-420C-A8A4-77C5BE4AA5F5}" dt="2025-06-17T16:38:44.167" v="32" actId="1076"/>
          <ac:spMkLst>
            <pc:docMk/>
            <pc:sldMk cId="3020694476" sldId="280"/>
            <ac:spMk id="3" creationId="{69C86C10-65FC-901D-5B92-FDC5984E1AE7}"/>
          </ac:spMkLst>
        </pc:spChg>
        <pc:picChg chg="mod">
          <ac:chgData name="Sammy Jordan" userId="46db3c92-1e65-427b-bfd0-481df3db7f93" providerId="ADAL" clId="{2DDA4EB7-6620-420C-A8A4-77C5BE4AA5F5}" dt="2025-06-17T16:38:29.889" v="29" actId="1076"/>
          <ac:picMkLst>
            <pc:docMk/>
            <pc:sldMk cId="3020694476" sldId="280"/>
            <ac:picMk id="5" creationId="{584C4113-6641-E672-F810-CDAE744F8A0D}"/>
          </ac:picMkLst>
        </pc:picChg>
      </pc:sldChg>
      <pc:sldChg chg="addSp modSp mod">
        <pc:chgData name="Sammy Jordan" userId="46db3c92-1e65-427b-bfd0-481df3db7f93" providerId="ADAL" clId="{2DDA4EB7-6620-420C-A8A4-77C5BE4AA5F5}" dt="2025-06-17T16:38:04.347" v="27" actId="1076"/>
        <pc:sldMkLst>
          <pc:docMk/>
          <pc:sldMk cId="3378919155" sldId="282"/>
        </pc:sldMkLst>
        <pc:spChg chg="add mod">
          <ac:chgData name="Sammy Jordan" userId="46db3c92-1e65-427b-bfd0-481df3db7f93" providerId="ADAL" clId="{2DDA4EB7-6620-420C-A8A4-77C5BE4AA5F5}" dt="2025-06-17T16:38:04.347" v="27" actId="1076"/>
          <ac:spMkLst>
            <pc:docMk/>
            <pc:sldMk cId="3378919155" sldId="282"/>
            <ac:spMk id="6" creationId="{5FBA0506-30D9-AA37-FD40-4EC8F941EE8A}"/>
          </ac:spMkLst>
        </pc:spChg>
        <pc:picChg chg="add mod">
          <ac:chgData name="Sammy Jordan" userId="46db3c92-1e65-427b-bfd0-481df3db7f93" providerId="ADAL" clId="{2DDA4EB7-6620-420C-A8A4-77C5BE4AA5F5}" dt="2025-06-17T16:36:58.382" v="16"/>
          <ac:picMkLst>
            <pc:docMk/>
            <pc:sldMk cId="3378919155" sldId="282"/>
            <ac:picMk id="3" creationId="{A0EFD496-FDF6-B98E-EC34-70E5C176E6D3}"/>
          </ac:picMkLst>
        </pc:picChg>
        <pc:picChg chg="mod">
          <ac:chgData name="Sammy Jordan" userId="46db3c92-1e65-427b-bfd0-481df3db7f93" providerId="ADAL" clId="{2DDA4EB7-6620-420C-A8A4-77C5BE4AA5F5}" dt="2025-06-17T16:38:00.438" v="26" actId="1076"/>
          <ac:picMkLst>
            <pc:docMk/>
            <pc:sldMk cId="3378919155" sldId="282"/>
            <ac:picMk id="5" creationId="{CA01C17C-7410-8D00-3AC1-5D159016D9BF}"/>
          </ac:picMkLst>
        </pc:picChg>
      </pc:sldChg>
      <pc:sldChg chg="addSp modSp mod">
        <pc:chgData name="Sammy Jordan" userId="46db3c92-1e65-427b-bfd0-481df3db7f93" providerId="ADAL" clId="{2DDA4EB7-6620-420C-A8A4-77C5BE4AA5F5}" dt="2025-06-17T16:40:11.303" v="44" actId="207"/>
        <pc:sldMkLst>
          <pc:docMk/>
          <pc:sldMk cId="2990086727" sldId="284"/>
        </pc:sldMkLst>
        <pc:spChg chg="add mod">
          <ac:chgData name="Sammy Jordan" userId="46db3c92-1e65-427b-bfd0-481df3db7f93" providerId="ADAL" clId="{2DDA4EB7-6620-420C-A8A4-77C5BE4AA5F5}" dt="2025-06-17T16:40:11.303" v="44" actId="207"/>
          <ac:spMkLst>
            <pc:docMk/>
            <pc:sldMk cId="2990086727" sldId="284"/>
            <ac:spMk id="4" creationId="{09FD620F-7CDF-84D2-AFE3-98FF630999B3}"/>
          </ac:spMkLst>
        </pc:spChg>
      </pc:sldChg>
      <pc:sldChg chg="addSp modSp mod">
        <pc:chgData name="Sammy Jordan" userId="46db3c92-1e65-427b-bfd0-481df3db7f93" providerId="ADAL" clId="{2DDA4EB7-6620-420C-A8A4-77C5BE4AA5F5}" dt="2025-06-17T16:39:12.523" v="37" actId="1076"/>
        <pc:sldMkLst>
          <pc:docMk/>
          <pc:sldMk cId="2112311927" sldId="286"/>
        </pc:sldMkLst>
        <pc:spChg chg="add mod">
          <ac:chgData name="Sammy Jordan" userId="46db3c92-1e65-427b-bfd0-481df3db7f93" providerId="ADAL" clId="{2DDA4EB7-6620-420C-A8A4-77C5BE4AA5F5}" dt="2025-06-17T16:39:07.743" v="36" actId="14100"/>
          <ac:spMkLst>
            <pc:docMk/>
            <pc:sldMk cId="2112311927" sldId="286"/>
            <ac:spMk id="3" creationId="{0ADD83CB-F235-A2D7-1DF7-2C68712F6F66}"/>
          </ac:spMkLst>
        </pc:spChg>
        <pc:picChg chg="mod">
          <ac:chgData name="Sammy Jordan" userId="46db3c92-1e65-427b-bfd0-481df3db7f93" providerId="ADAL" clId="{2DDA4EB7-6620-420C-A8A4-77C5BE4AA5F5}" dt="2025-06-17T16:39:12.523" v="37" actId="1076"/>
          <ac:picMkLst>
            <pc:docMk/>
            <pc:sldMk cId="2112311927" sldId="286"/>
            <ac:picMk id="5" creationId="{5D266147-7F25-7815-1FE6-7EB9D567974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D8EB-6EE3-B342-1836-0BAA05CA6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30B742-CCA8-8876-E31A-932413EC13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7FD6C-30BD-D5E1-2947-928C09F16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3C385-63BC-49A6-999F-969CA37A40A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2C471-545C-62F1-DA88-F82E0537B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F6520-553B-8CE0-A1ED-CE20F1735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D47E-6B82-44D7-A8C6-D5664321FC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930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9B02B-FD27-6A99-AB8F-DA4F96E40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F8F7B4-8149-CC9B-E52E-A57A54580D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E3650-0082-5275-B183-94B7BB273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3C385-63BC-49A6-999F-969CA37A40A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9C702-16B9-AD1E-B8C8-B5ACFFFCD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2CEA6-5F1B-3AB9-7DBC-F02F4FBFE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D47E-6B82-44D7-A8C6-D5664321FC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409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BCA905-D470-4415-5735-29513C27DA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FBDA1C-FFCA-DD94-7F92-B2B0E65DD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D662D-B7C1-9336-F532-C1B3AABD0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3C385-63BC-49A6-999F-969CA37A40A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2D389-9E92-2E00-B43E-F59503527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351F6-7036-4364-FB35-06D194E8A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D47E-6B82-44D7-A8C6-D5664321FC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31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40590-708C-4967-9074-C3C695D93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B66DA-0D70-9756-90B8-AB1D52909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F3FC6-5FCA-F8BE-BCF6-8BA2474ED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3C385-63BC-49A6-999F-969CA37A40A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1A4CC-06F0-D168-5B93-D5BCFF459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D7428-B079-43B0-C929-6AC6B8F92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D47E-6B82-44D7-A8C6-D5664321FC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893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AB691-B365-E362-7357-3EE2FCD01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E73D0-F5A4-793D-232D-B12CA0716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34E8C-FC4C-36C0-A690-870791627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3C385-63BC-49A6-999F-969CA37A40A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037A1-9B10-8853-3648-96FBAEECE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9E40B-D839-E48C-6300-0196A547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D47E-6B82-44D7-A8C6-D5664321FC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004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39135-F101-F530-E396-1EB7C8DCE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3A0A0-5C46-957F-AECB-79B96936FA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1E9215-733F-F5DD-3F48-A039FA319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30C09-E4C4-F6CF-4CF5-F1D355BE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3C385-63BC-49A6-999F-969CA37A40A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39B8E-16A6-321A-CBF5-BF8FA0B6F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A515F-6A5D-ADF7-7B67-BEE313D2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D47E-6B82-44D7-A8C6-D5664321FC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810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A4A2C-8EE4-7293-CA00-A9279F667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4A058-5A4C-BE5D-F96A-3FCEADE50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9DE57A-7942-C075-0FCF-CAFF13C8D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6BCE5D-83FF-FF23-50DB-9EC9D119C8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B94D2D-20BA-834D-104D-3B457F390C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F3575D-FE23-E487-536B-524C6AD1A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3C385-63BC-49A6-999F-969CA37A40A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04ADE6-EFB6-7302-BB3D-BA538B49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32D582-7370-C6DB-A756-AC445ED7A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D47E-6B82-44D7-A8C6-D5664321FC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63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3D4EC-EFF7-BA38-DBEE-A26920F49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F3F473-348F-504C-9C2D-16A4E093F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3C385-63BC-49A6-999F-969CA37A40A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E7DC7-964D-3FEA-651B-EBC0A4438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5474A-3BE3-8124-5B37-2DAAC3CFC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D47E-6B82-44D7-A8C6-D5664321FC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753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8363AA-BC9A-8CEA-19CE-06C137C49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3C385-63BC-49A6-999F-969CA37A40A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A7873C-EC67-35F6-4886-8B819D6E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36A66-9A8D-61C2-C90F-3A39327F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D47E-6B82-44D7-A8C6-D5664321FC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343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2A15A-551C-2EA8-B3ED-329111CAB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7F580-48C5-2703-A6E3-CDF6630E2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55363-9E3A-E754-EE4C-FDA8AE882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6F944D-F3DA-3302-441E-DA302E93E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3C385-63BC-49A6-999F-969CA37A40A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5754E-8CF9-6E9F-0726-57762B456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E7FBC-424D-D0C8-CE68-5F509A1F2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D47E-6B82-44D7-A8C6-D5664321FC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229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14D2-D092-2724-81B3-ADCCE6551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C7346C-1D2E-3D96-3AC1-9E11F0E71A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4BF852-7270-B1F5-BA29-BEAB3846A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8C0FB-4F2B-FACC-787E-B47D3C190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3C385-63BC-49A6-999F-969CA37A40A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CC5F07-5D1E-81A3-FBD4-9683E05F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BA2BB8-4DB7-628E-0B91-01FD7586F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D47E-6B82-44D7-A8C6-D5664321FC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312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DD1A68-6F24-23FD-D0CE-D66CE263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438C1-0780-FF9F-F08E-8E7322707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F562F-CE86-6D95-F8DC-C259409B8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3C385-63BC-49A6-999F-969CA37A40A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691E-C3D2-C6D7-8D0D-BDD14FD09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A3A1A-CB12-1D37-2C60-500470E91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1D47E-6B82-44D7-A8C6-D5664321FC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83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petogether.org.uk/great-gospel-giveawa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arebibles.com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petogether.org.uk/great-gospel-giveaway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petogether.org.uk/great-gospel-giveaway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peforall.org.uk/looking-for-hope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petogether.org.uk/great-gospel-giveaway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41F65-5150-AF28-28DA-0E635BDA69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3E5CF1-A767-D1B1-26B5-E021F7FAA5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00AB17-221E-2260-04CB-BDB46DBA9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59D0F8-37B1-11A4-E2D0-E029D2BB11BB}"/>
              </a:ext>
            </a:extLst>
          </p:cNvPr>
          <p:cNvSpPr txBox="1"/>
          <p:nvPr/>
        </p:nvSpPr>
        <p:spPr>
          <a:xfrm>
            <a:off x="3649210" y="5735637"/>
            <a:ext cx="8716162" cy="496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400" b="1" u="sng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www.hopetogether.org.uk/great-gospel-giveaway</a:t>
            </a:r>
            <a:endParaRPr lang="en-GB" sz="24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351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8F02D-DAC6-048C-04E7-B5F479B85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F4BC47-5276-6FC2-C389-637036443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07683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A222-DA1E-768F-E89F-070EC2C3C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6AC84C-3682-A36F-0BAE-E56E5BCFA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27939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E0EED-F6EF-074C-889A-B687AFEFF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7E1134-81AB-0AC6-CE72-B4DF9AA1C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82220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E2A89-48A5-CDC2-C48D-EBDD3DC1F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AEB854-3E6F-3DAB-57A9-89CFE1728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47294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5747B-4E23-D9F1-6AFD-7897A6D6F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CC8978-80CF-C51F-87AE-5B70DA9CB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83555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0F276-F86B-C73B-2F77-527CF5EE1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8EB4DD-1DF0-C61A-6A40-0F1E0D6D4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22508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62DDF-2048-D52F-DC9A-56A4C15B8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A696DE-FC44-9203-10A3-9416C777B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32624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93F98-FF54-5563-F847-A5B715BBF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E85311-AFBB-B5CF-3D3F-2E8821572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2019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7E90F-01FA-1965-A2F3-F6E4301C5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A05692-02FA-A485-F460-BE7AE432C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38137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B44E2-863A-3FDD-8C26-6EB7EDA63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352087-F2A3-9E3E-4554-176ECF346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42173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95C7-3510-7358-CA01-89796FDEB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DE1FF1-5C33-F30E-E269-E46F7B63A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2907910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863B0-E092-54AA-3AE8-207571202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588F60-E258-EF26-8882-863AEF42B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26931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F899F-2134-044E-9483-48F1BD2A9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688FFA-C413-28B3-7CB5-462D052C5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18321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A8EB4-8DA2-FE09-15EE-C7CAA799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42C9A9-ECC1-F186-8717-E24B25C20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51604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B3FC9-725D-3540-F2A5-1D5B06FE8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A1E72D-CAF1-2291-8E2C-9FAAB04C0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40159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4B803-4EAD-38AF-33D5-FDE9BEBE9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02EECD-CC7B-F01F-9870-61AC31AC5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00A565-5A2B-CBF3-5C8C-A39494C40927}"/>
              </a:ext>
            </a:extLst>
          </p:cNvPr>
          <p:cNvSpPr txBox="1"/>
          <p:nvPr/>
        </p:nvSpPr>
        <p:spPr>
          <a:xfrm>
            <a:off x="775981" y="5829929"/>
            <a:ext cx="6199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u="sng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www.sharebibles.com</a:t>
            </a:r>
            <a:endParaRPr lang="en-GB" sz="2400" b="1" kern="100" dirty="0">
              <a:solidFill>
                <a:srgbClr val="0070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897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33ABF-3737-9C1D-4A5A-AC50E1EC9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4C4113-6641-E672-F810-CDAE744F8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9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C86C10-65FC-901D-5B92-FDC5984E1AE7}"/>
              </a:ext>
            </a:extLst>
          </p:cNvPr>
          <p:cNvSpPr txBox="1"/>
          <p:nvPr/>
        </p:nvSpPr>
        <p:spPr>
          <a:xfrm>
            <a:off x="4482517" y="1321470"/>
            <a:ext cx="77933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http://www.hopetogether.org.uk/great-gospel-giveaway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3020694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49291-5D08-F1CF-6AF9-3F665810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6AD10E-3448-077F-69C3-3DC202306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86572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9A98D-927A-2B91-40F7-7772B9FE4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01C17C-7410-8D00-3AC1-5D159016D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668" y="-45833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BA0506-30D9-AA37-FD40-4EC8F941EE8A}"/>
              </a:ext>
            </a:extLst>
          </p:cNvPr>
          <p:cNvSpPr txBox="1"/>
          <p:nvPr/>
        </p:nvSpPr>
        <p:spPr>
          <a:xfrm>
            <a:off x="2692866" y="2101646"/>
            <a:ext cx="42364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http://www.hopetogether.org.uk/great-gospel-giveaway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3378919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3362-E68A-865B-4839-71DE38A0F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F3A706-CFC2-D06F-3097-3060B725B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50920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EBC1E-583B-2A00-35B8-10434219D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913AEB-7BC1-3C18-FFD6-F6C64A71B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FD620F-7CDF-84D2-AFE3-98FF630999B3}"/>
              </a:ext>
            </a:extLst>
          </p:cNvPr>
          <p:cNvSpPr txBox="1"/>
          <p:nvPr/>
        </p:nvSpPr>
        <p:spPr>
          <a:xfrm>
            <a:off x="6411636" y="667179"/>
            <a:ext cx="6199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u="sng" kern="100" dirty="0">
                <a:solidFill>
                  <a:srgbClr val="009999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Looking for Hope – Hope for All</a:t>
            </a:r>
            <a:endParaRPr lang="en-GB" sz="2400" b="1" kern="100" dirty="0">
              <a:solidFill>
                <a:srgbClr val="009999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086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A62A1-8DAA-A11F-BF3A-4B10E644F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565D62-0F09-38CA-EB2B-0A824A358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53796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F4FF9-407C-57D7-ACCF-AC60C4040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81DC7D-0CE1-2495-5D59-C89CC12D0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48094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F003D-6062-9CEB-E1F8-2945C4690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266147-7F25-7815-1FE6-7EB9D5679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DD83CB-F235-A2D7-1DF7-2C68712F6F66}"/>
              </a:ext>
            </a:extLst>
          </p:cNvPr>
          <p:cNvSpPr txBox="1"/>
          <p:nvPr/>
        </p:nvSpPr>
        <p:spPr>
          <a:xfrm>
            <a:off x="3439485" y="432237"/>
            <a:ext cx="80702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http://www.hopetogether.org.uk/great-gospel-giveaway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2112311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45F8D-4E50-F2D8-3A83-6E28216F9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215C8E-29EF-6E3C-B37C-3C145FAF0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82549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13543-1872-6663-E90C-BE8EA1CCC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9B5875-6009-2398-CEE2-0B3EDCB83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24709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05EA7-53D2-769B-A59C-A82C39044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E54F69-08A1-6B0B-1352-381F4D25D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0370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D1EA3-923E-3105-5D46-A2ED8D95F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5741E0-0DCA-C8F0-43A9-6019F574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423" cy="6885238"/>
          </a:xfrm>
        </p:spPr>
      </p:pic>
    </p:spTree>
    <p:extLst>
      <p:ext uri="{BB962C8B-B14F-4D97-AF65-F5344CB8AC3E}">
        <p14:creationId xmlns:p14="http://schemas.microsoft.com/office/powerpoint/2010/main" val="2323403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691EE-25B4-5F55-2CC0-98134B8C3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ED7BC7-1F99-712F-3F4C-33142824B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15640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E668F-BFB4-AA93-4AF1-621338F3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D74EBE-FC5C-4BFB-B5CD-BA04A9545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55663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54</Words>
  <Application>Microsoft Office PowerPoint</Application>
  <PresentationFormat>Widescreen</PresentationFormat>
  <Paragraphs>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Martin</dc:creator>
  <cp:lastModifiedBy>Sammy Jordan</cp:lastModifiedBy>
  <cp:revision>1</cp:revision>
  <dcterms:created xsi:type="dcterms:W3CDTF">2025-06-13T10:28:57Z</dcterms:created>
  <dcterms:modified xsi:type="dcterms:W3CDTF">2025-06-17T16:41:07Z</dcterms:modified>
</cp:coreProperties>
</file>