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8288000" cy="10287000"/>
  <p:notesSz cx="6858000" cy="9144000"/>
  <p:embeddedFontLst>
    <p:embeddedFont>
      <p:font typeface="Fleur De Leah" pitchFamily="2" charset="77"/>
      <p:regular r:id="rId12"/>
    </p:embeddedFont>
    <p:embeddedFont>
      <p:font typeface="New Spirit" pitchFamily="2" charset="77"/>
      <p:regular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 autoAdjust="0"/>
    <p:restoredTop sz="94577" autoAdjust="0"/>
  </p:normalViewPr>
  <p:slideViewPr>
    <p:cSldViewPr>
      <p:cViewPr varScale="1">
        <p:scale>
          <a:sx n="77" d="100"/>
          <a:sy n="77" d="100"/>
        </p:scale>
        <p:origin x="440" y="2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6.svg"/><Relationship Id="rId7" Type="http://schemas.openxmlformats.org/officeDocument/2006/relationships/image" Target="../media/image2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7.png"/><Relationship Id="rId9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7405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 descr="A blue background with white text and a crown of thorns&#10;&#10;Description automatically generated">
            <a:extLst>
              <a:ext uri="{FF2B5EF4-FFF2-40B4-BE49-F238E27FC236}">
                <a16:creationId xmlns:a16="http://schemas.microsoft.com/office/drawing/2014/main" id="{2C44569D-24D8-A15A-8E9A-FCE3EE955B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7405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flipH="1" flipV="1">
            <a:off x="17948202" y="508852"/>
            <a:ext cx="28570" cy="9324158"/>
          </a:xfrm>
          <a:prstGeom prst="line">
            <a:avLst/>
          </a:prstGeom>
          <a:ln w="19050" cap="flat">
            <a:solidFill>
              <a:srgbClr val="93B6C5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330273" y="292882"/>
            <a:ext cx="198087" cy="215970"/>
          </a:xfrm>
          <a:custGeom>
            <a:avLst/>
            <a:gdLst/>
            <a:ahLst/>
            <a:cxnLst/>
            <a:rect l="l" t="t" r="r" b="b"/>
            <a:pathLst>
              <a:path w="198087" h="215970">
                <a:moveTo>
                  <a:pt x="0" y="0"/>
                </a:moveTo>
                <a:lnTo>
                  <a:pt x="198087" y="0"/>
                </a:lnTo>
                <a:lnTo>
                  <a:pt x="198087" y="215970"/>
                </a:lnTo>
                <a:lnTo>
                  <a:pt x="0" y="2159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r="-664276" b="-307451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 flipH="1">
            <a:off x="17759640" y="292882"/>
            <a:ext cx="198087" cy="215970"/>
          </a:xfrm>
          <a:custGeom>
            <a:avLst/>
            <a:gdLst/>
            <a:ahLst/>
            <a:cxnLst/>
            <a:rect l="l" t="t" r="r" b="b"/>
            <a:pathLst>
              <a:path w="198087" h="215970">
                <a:moveTo>
                  <a:pt x="198087" y="0"/>
                </a:moveTo>
                <a:lnTo>
                  <a:pt x="0" y="0"/>
                </a:lnTo>
                <a:lnTo>
                  <a:pt x="0" y="215970"/>
                </a:lnTo>
                <a:lnTo>
                  <a:pt x="198087" y="215970"/>
                </a:lnTo>
                <a:lnTo>
                  <a:pt x="19808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r="-664276" b="-307451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 flipV="1">
            <a:off x="309880" y="508882"/>
            <a:ext cx="29918" cy="9324158"/>
          </a:xfrm>
          <a:prstGeom prst="line">
            <a:avLst/>
          </a:prstGeom>
          <a:ln w="19050" cap="flat">
            <a:solidFill>
              <a:srgbClr val="93B6C5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507967" y="302407"/>
            <a:ext cx="17270718" cy="0"/>
          </a:xfrm>
          <a:prstGeom prst="line">
            <a:avLst/>
          </a:prstGeom>
          <a:ln w="19050" cap="flat">
            <a:solidFill>
              <a:srgbClr val="93B6C5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 flipH="1" flipV="1">
            <a:off x="17778685" y="9725025"/>
            <a:ext cx="198087" cy="215970"/>
          </a:xfrm>
          <a:custGeom>
            <a:avLst/>
            <a:gdLst/>
            <a:ahLst/>
            <a:cxnLst/>
            <a:rect l="l" t="t" r="r" b="b"/>
            <a:pathLst>
              <a:path w="198087" h="215970">
                <a:moveTo>
                  <a:pt x="198086" y="215970"/>
                </a:moveTo>
                <a:lnTo>
                  <a:pt x="0" y="215970"/>
                </a:lnTo>
                <a:lnTo>
                  <a:pt x="0" y="0"/>
                </a:lnTo>
                <a:lnTo>
                  <a:pt x="198086" y="0"/>
                </a:lnTo>
                <a:lnTo>
                  <a:pt x="198086" y="21597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r="-664276" b="-307451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 flipV="1">
            <a:off x="309880" y="9725056"/>
            <a:ext cx="198087" cy="215970"/>
          </a:xfrm>
          <a:custGeom>
            <a:avLst/>
            <a:gdLst/>
            <a:ahLst/>
            <a:cxnLst/>
            <a:rect l="l" t="t" r="r" b="b"/>
            <a:pathLst>
              <a:path w="198087" h="215970">
                <a:moveTo>
                  <a:pt x="0" y="215969"/>
                </a:moveTo>
                <a:lnTo>
                  <a:pt x="198087" y="215969"/>
                </a:lnTo>
                <a:lnTo>
                  <a:pt x="198087" y="0"/>
                </a:lnTo>
                <a:lnTo>
                  <a:pt x="0" y="0"/>
                </a:lnTo>
                <a:lnTo>
                  <a:pt x="0" y="215969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r="-664276" b="-307451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507967" y="9931470"/>
            <a:ext cx="17270718" cy="0"/>
          </a:xfrm>
          <a:prstGeom prst="line">
            <a:avLst/>
          </a:prstGeom>
          <a:ln w="19050" cap="flat">
            <a:solidFill>
              <a:srgbClr val="93B6C5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16483804" y="8385487"/>
            <a:ext cx="1550993" cy="1447523"/>
          </a:xfrm>
          <a:custGeom>
            <a:avLst/>
            <a:gdLst/>
            <a:ahLst/>
            <a:cxnLst/>
            <a:rect l="l" t="t" r="r" b="b"/>
            <a:pathLst>
              <a:path w="1550993" h="1447523">
                <a:moveTo>
                  <a:pt x="0" y="0"/>
                </a:moveTo>
                <a:lnTo>
                  <a:pt x="1550992" y="0"/>
                </a:lnTo>
                <a:lnTo>
                  <a:pt x="1550992" y="1447523"/>
                </a:lnTo>
                <a:lnTo>
                  <a:pt x="0" y="144752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6907" t="-32739" r="-29187" b="-10131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 rot="-10800000">
            <a:off x="4854198" y="6666638"/>
            <a:ext cx="8335989" cy="1833918"/>
          </a:xfrm>
          <a:custGeom>
            <a:avLst/>
            <a:gdLst/>
            <a:ahLst/>
            <a:cxnLst/>
            <a:rect l="l" t="t" r="r" b="b"/>
            <a:pathLst>
              <a:path w="8335989" h="1833918">
                <a:moveTo>
                  <a:pt x="0" y="0"/>
                </a:moveTo>
                <a:lnTo>
                  <a:pt x="8335989" y="0"/>
                </a:lnTo>
                <a:lnTo>
                  <a:pt x="8335989" y="1833918"/>
                </a:lnTo>
                <a:lnTo>
                  <a:pt x="0" y="183391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 rot="611148">
            <a:off x="10559801" y="2565353"/>
            <a:ext cx="4135204" cy="5873022"/>
          </a:xfrm>
          <a:custGeom>
            <a:avLst/>
            <a:gdLst/>
            <a:ahLst/>
            <a:cxnLst/>
            <a:rect l="l" t="t" r="r" b="b"/>
            <a:pathLst>
              <a:path w="4135204" h="5873022">
                <a:moveTo>
                  <a:pt x="0" y="0"/>
                </a:moveTo>
                <a:lnTo>
                  <a:pt x="4135204" y="0"/>
                </a:lnTo>
                <a:lnTo>
                  <a:pt x="4135204" y="5873022"/>
                </a:lnTo>
                <a:lnTo>
                  <a:pt x="0" y="587302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>
          <a:xfrm rot="-639632">
            <a:off x="3611713" y="2576419"/>
            <a:ext cx="4118006" cy="5848596"/>
          </a:xfrm>
          <a:custGeom>
            <a:avLst/>
            <a:gdLst/>
            <a:ahLst/>
            <a:cxnLst/>
            <a:rect l="l" t="t" r="r" b="b"/>
            <a:pathLst>
              <a:path w="4118006" h="5848596">
                <a:moveTo>
                  <a:pt x="0" y="0"/>
                </a:moveTo>
                <a:lnTo>
                  <a:pt x="4118006" y="0"/>
                </a:lnTo>
                <a:lnTo>
                  <a:pt x="4118006" y="5848596"/>
                </a:lnTo>
                <a:lnTo>
                  <a:pt x="0" y="584859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>
            <a:off x="4854198" y="1476146"/>
            <a:ext cx="8335989" cy="1833918"/>
          </a:xfrm>
          <a:custGeom>
            <a:avLst/>
            <a:gdLst/>
            <a:ahLst/>
            <a:cxnLst/>
            <a:rect l="l" t="t" r="r" b="b"/>
            <a:pathLst>
              <a:path w="8335989" h="1833918">
                <a:moveTo>
                  <a:pt x="0" y="0"/>
                </a:moveTo>
                <a:lnTo>
                  <a:pt x="8335989" y="0"/>
                </a:lnTo>
                <a:lnTo>
                  <a:pt x="8335989" y="1833918"/>
                </a:lnTo>
                <a:lnTo>
                  <a:pt x="0" y="183391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>
          <a:xfrm>
            <a:off x="7026253" y="2056930"/>
            <a:ext cx="4198348" cy="5873022"/>
          </a:xfrm>
          <a:custGeom>
            <a:avLst/>
            <a:gdLst/>
            <a:ahLst/>
            <a:cxnLst/>
            <a:rect l="l" t="t" r="r" b="b"/>
            <a:pathLst>
              <a:path w="4198348" h="5873022">
                <a:moveTo>
                  <a:pt x="0" y="0"/>
                </a:moveTo>
                <a:lnTo>
                  <a:pt x="4198348" y="0"/>
                </a:lnTo>
                <a:lnTo>
                  <a:pt x="4198348" y="5873022"/>
                </a:lnTo>
                <a:lnTo>
                  <a:pt x="0" y="5873022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6" name="Group 16"/>
          <p:cNvGrpSpPr/>
          <p:nvPr/>
        </p:nvGrpSpPr>
        <p:grpSpPr>
          <a:xfrm>
            <a:off x="319458" y="9064014"/>
            <a:ext cx="109858" cy="769026"/>
            <a:chOff x="0" y="0"/>
            <a:chExt cx="28934" cy="202542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28934" cy="202542"/>
            </a:xfrm>
            <a:custGeom>
              <a:avLst/>
              <a:gdLst/>
              <a:ahLst/>
              <a:cxnLst/>
              <a:rect l="l" t="t" r="r" b="b"/>
              <a:pathLst>
                <a:path w="28934" h="202542">
                  <a:moveTo>
                    <a:pt x="0" y="0"/>
                  </a:moveTo>
                  <a:lnTo>
                    <a:pt x="28934" y="0"/>
                  </a:lnTo>
                  <a:lnTo>
                    <a:pt x="28934" y="202542"/>
                  </a:lnTo>
                  <a:lnTo>
                    <a:pt x="0" y="202542"/>
                  </a:lnTo>
                  <a:close/>
                </a:path>
              </a:pathLst>
            </a:custGeom>
            <a:solidFill>
              <a:srgbClr val="17405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38100"/>
              <a:ext cx="28934" cy="2406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3578519" y="257992"/>
            <a:ext cx="761210" cy="12476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208"/>
              </a:lnSpc>
            </a:pPr>
            <a:r>
              <a:rPr lang="en-US" sz="7291">
                <a:solidFill>
                  <a:srgbClr val="ECB60C"/>
                </a:solidFill>
                <a:latin typeface="Fleur De Leah"/>
                <a:ea typeface="Fleur De Leah"/>
                <a:cs typeface="Fleur De Leah"/>
                <a:sym typeface="Fleur De Leah"/>
              </a:rPr>
              <a:t>the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028700" y="450999"/>
            <a:ext cx="2549819" cy="8959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994"/>
              </a:lnSpc>
            </a:pPr>
            <a:r>
              <a:rPr lang="en-US" sz="5499">
                <a:solidFill>
                  <a:srgbClr val="F2F2F2"/>
                </a:solidFill>
                <a:latin typeface="New Spirit"/>
                <a:ea typeface="New Spirit"/>
                <a:cs typeface="New Spirit"/>
                <a:sym typeface="New Spirit"/>
              </a:rPr>
              <a:t>SHARE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028700" y="1160945"/>
            <a:ext cx="3548558" cy="8959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994"/>
              </a:lnSpc>
            </a:pPr>
            <a:r>
              <a:rPr lang="en-US" sz="5499">
                <a:solidFill>
                  <a:srgbClr val="F2F2F2"/>
                </a:solidFill>
                <a:latin typeface="New Spirit"/>
                <a:ea typeface="New Spirit"/>
                <a:cs typeface="New Spirit"/>
                <a:sym typeface="New Spirit"/>
              </a:rPr>
              <a:t>STORIES</a:t>
            </a:r>
          </a:p>
        </p:txBody>
      </p:sp>
      <p:grpSp>
        <p:nvGrpSpPr>
          <p:cNvPr id="22" name="Group 22"/>
          <p:cNvGrpSpPr/>
          <p:nvPr/>
        </p:nvGrpSpPr>
        <p:grpSpPr>
          <a:xfrm>
            <a:off x="17809771" y="8847898"/>
            <a:ext cx="276861" cy="1083572"/>
            <a:chOff x="0" y="0"/>
            <a:chExt cx="369149" cy="1444763"/>
          </a:xfrm>
        </p:grpSpPr>
        <p:grpSp>
          <p:nvGrpSpPr>
            <p:cNvPr id="23" name="Group 23"/>
            <p:cNvGrpSpPr/>
            <p:nvPr/>
          </p:nvGrpSpPr>
          <p:grpSpPr>
            <a:xfrm>
              <a:off x="0" y="144176"/>
              <a:ext cx="146478" cy="1025368"/>
              <a:chOff x="0" y="0"/>
              <a:chExt cx="28934" cy="202542"/>
            </a:xfrm>
          </p:grpSpPr>
          <p:sp>
            <p:nvSpPr>
              <p:cNvPr id="24" name="Freeform 24"/>
              <p:cNvSpPr/>
              <p:nvPr/>
            </p:nvSpPr>
            <p:spPr>
              <a:xfrm>
                <a:off x="0" y="0"/>
                <a:ext cx="28934" cy="202542"/>
              </a:xfrm>
              <a:custGeom>
                <a:avLst/>
                <a:gdLst/>
                <a:ahLst/>
                <a:cxnLst/>
                <a:rect l="l" t="t" r="r" b="b"/>
                <a:pathLst>
                  <a:path w="28934" h="202542">
                    <a:moveTo>
                      <a:pt x="0" y="0"/>
                    </a:moveTo>
                    <a:lnTo>
                      <a:pt x="28934" y="0"/>
                    </a:lnTo>
                    <a:lnTo>
                      <a:pt x="28934" y="202542"/>
                    </a:lnTo>
                    <a:lnTo>
                      <a:pt x="0" y="202542"/>
                    </a:lnTo>
                    <a:close/>
                  </a:path>
                </a:pathLst>
              </a:custGeom>
              <a:solidFill>
                <a:srgbClr val="174055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" name="TextBox 25"/>
              <p:cNvSpPr txBox="1"/>
              <p:nvPr/>
            </p:nvSpPr>
            <p:spPr>
              <a:xfrm>
                <a:off x="0" y="-38100"/>
                <a:ext cx="28934" cy="240642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6" name="Group 26"/>
            <p:cNvGrpSpPr/>
            <p:nvPr/>
          </p:nvGrpSpPr>
          <p:grpSpPr>
            <a:xfrm>
              <a:off x="222671" y="419395"/>
              <a:ext cx="146478" cy="1025368"/>
              <a:chOff x="0" y="0"/>
              <a:chExt cx="28934" cy="202542"/>
            </a:xfrm>
          </p:grpSpPr>
          <p:sp>
            <p:nvSpPr>
              <p:cNvPr id="27" name="Freeform 27"/>
              <p:cNvSpPr/>
              <p:nvPr/>
            </p:nvSpPr>
            <p:spPr>
              <a:xfrm>
                <a:off x="0" y="0"/>
                <a:ext cx="28934" cy="202542"/>
              </a:xfrm>
              <a:custGeom>
                <a:avLst/>
                <a:gdLst/>
                <a:ahLst/>
                <a:cxnLst/>
                <a:rect l="l" t="t" r="r" b="b"/>
                <a:pathLst>
                  <a:path w="28934" h="202542">
                    <a:moveTo>
                      <a:pt x="0" y="0"/>
                    </a:moveTo>
                    <a:lnTo>
                      <a:pt x="28934" y="0"/>
                    </a:lnTo>
                    <a:lnTo>
                      <a:pt x="28934" y="202542"/>
                    </a:lnTo>
                    <a:lnTo>
                      <a:pt x="0" y="202542"/>
                    </a:lnTo>
                    <a:close/>
                  </a:path>
                </a:pathLst>
              </a:custGeom>
              <a:solidFill>
                <a:srgbClr val="174055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" name="TextBox 28"/>
              <p:cNvSpPr txBox="1"/>
              <p:nvPr/>
            </p:nvSpPr>
            <p:spPr>
              <a:xfrm>
                <a:off x="0" y="-38100"/>
                <a:ext cx="28934" cy="240642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29" name="AutoShape 29"/>
            <p:cNvSpPr/>
            <p:nvPr/>
          </p:nvSpPr>
          <p:spPr>
            <a:xfrm flipV="1">
              <a:off x="209974" y="138"/>
              <a:ext cx="12700" cy="1169268"/>
            </a:xfrm>
            <a:prstGeom prst="line">
              <a:avLst/>
            </a:prstGeom>
            <a:ln w="25400" cap="flat">
              <a:solidFill>
                <a:srgbClr val="93B6C5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31" name="Picture 30" descr="A book with pictures of people&#10;&#10;Description automatically generated">
            <a:extLst>
              <a:ext uri="{FF2B5EF4-FFF2-40B4-BE49-F238E27FC236}">
                <a16:creationId xmlns:a16="http://schemas.microsoft.com/office/drawing/2014/main" id="{513FA838-4B0B-91A4-2876-1F412F106F0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C8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0"/>
            <a:ext cx="18288000" cy="2743200"/>
          </a:xfrm>
          <a:custGeom>
            <a:avLst/>
            <a:gdLst/>
            <a:ahLst/>
            <a:cxnLst/>
            <a:rect l="l" t="t" r="r" b="b"/>
            <a:pathLst>
              <a:path w="18288000" h="2743200">
                <a:moveTo>
                  <a:pt x="0" y="0"/>
                </a:moveTo>
                <a:lnTo>
                  <a:pt x="18288000" y="0"/>
                </a:lnTo>
                <a:lnTo>
                  <a:pt x="18288000" y="2743200"/>
                </a:lnTo>
                <a:lnTo>
                  <a:pt x="0" y="27432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60501" y="1000125"/>
            <a:ext cx="8766999" cy="787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50"/>
              </a:lnSpc>
            </a:pPr>
            <a:r>
              <a:rPr lang="en-US" sz="5000">
                <a:solidFill>
                  <a:srgbClr val="F2F2F2"/>
                </a:solidFill>
                <a:latin typeface="New Spirit"/>
                <a:ea typeface="New Spirit"/>
                <a:cs typeface="New Spirit"/>
                <a:sym typeface="New Spirit"/>
              </a:rPr>
              <a:t>What’s Inside Your Pockets?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808AFEC-23C9-C274-7401-D08173A8FB3E}"/>
              </a:ext>
            </a:extLst>
          </p:cNvPr>
          <p:cNvSpPr txBox="1"/>
          <p:nvPr/>
        </p:nvSpPr>
        <p:spPr>
          <a:xfrm>
            <a:off x="4572000" y="4956828"/>
            <a:ext cx="914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dirty="0"/>
          </a:p>
        </p:txBody>
      </p:sp>
      <p:pic>
        <p:nvPicPr>
          <p:cNvPr id="9" name="Picture 8" descr="A person holding a pile of coins&#10;&#10;Description automatically generated">
            <a:extLst>
              <a:ext uri="{FF2B5EF4-FFF2-40B4-BE49-F238E27FC236}">
                <a16:creationId xmlns:a16="http://schemas.microsoft.com/office/drawing/2014/main" id="{B4435449-812E-A139-347D-C4F2FB49AD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C8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2743200"/>
          </a:xfrm>
          <a:custGeom>
            <a:avLst/>
            <a:gdLst/>
            <a:ahLst/>
            <a:cxnLst/>
            <a:rect l="l" t="t" r="r" b="b"/>
            <a:pathLst>
              <a:path w="18288000" h="2743200">
                <a:moveTo>
                  <a:pt x="0" y="0"/>
                </a:moveTo>
                <a:lnTo>
                  <a:pt x="18288000" y="0"/>
                </a:lnTo>
                <a:lnTo>
                  <a:pt x="18288000" y="2743200"/>
                </a:lnTo>
                <a:lnTo>
                  <a:pt x="0" y="27432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5837434" y="2971387"/>
            <a:ext cx="6613132" cy="6745517"/>
          </a:xfrm>
          <a:custGeom>
            <a:avLst/>
            <a:gdLst/>
            <a:ahLst/>
            <a:cxnLst/>
            <a:rect l="l" t="t" r="r" b="b"/>
            <a:pathLst>
              <a:path w="6613132" h="6745517">
                <a:moveTo>
                  <a:pt x="0" y="0"/>
                </a:moveTo>
                <a:lnTo>
                  <a:pt x="6613132" y="0"/>
                </a:lnTo>
                <a:lnTo>
                  <a:pt x="6613132" y="6745518"/>
                </a:lnTo>
                <a:lnTo>
                  <a:pt x="0" y="674551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50124" t="-98001" r="-50810" b="-72456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4760501" y="1000125"/>
            <a:ext cx="8766999" cy="787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50"/>
              </a:lnSpc>
            </a:pPr>
            <a:r>
              <a:rPr lang="en-US" sz="5000">
                <a:solidFill>
                  <a:srgbClr val="F2F2F2"/>
                </a:solidFill>
                <a:latin typeface="New Spirit"/>
                <a:ea typeface="New Spirit"/>
                <a:cs typeface="New Spirit"/>
                <a:sym typeface="New Spirit"/>
              </a:rPr>
              <a:t>Private John Borland’s Story</a:t>
            </a:r>
          </a:p>
        </p:txBody>
      </p:sp>
      <p:pic>
        <p:nvPicPr>
          <p:cNvPr id="6" name="Picture 5" descr="A person in a suit and tie&#10;&#10;Description automatically generated">
            <a:extLst>
              <a:ext uri="{FF2B5EF4-FFF2-40B4-BE49-F238E27FC236}">
                <a16:creationId xmlns:a16="http://schemas.microsoft.com/office/drawing/2014/main" id="{D6EB31DC-0DBD-1737-766B-B3A0815001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C8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2743200"/>
          </a:xfrm>
          <a:custGeom>
            <a:avLst/>
            <a:gdLst/>
            <a:ahLst/>
            <a:cxnLst/>
            <a:rect l="l" t="t" r="r" b="b"/>
            <a:pathLst>
              <a:path w="18288000" h="2743200">
                <a:moveTo>
                  <a:pt x="0" y="0"/>
                </a:moveTo>
                <a:lnTo>
                  <a:pt x="18288000" y="0"/>
                </a:lnTo>
                <a:lnTo>
                  <a:pt x="18288000" y="2743200"/>
                </a:lnTo>
                <a:lnTo>
                  <a:pt x="0" y="27432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4581631" y="2425730"/>
            <a:ext cx="5945959" cy="7927945"/>
          </a:xfrm>
          <a:custGeom>
            <a:avLst/>
            <a:gdLst/>
            <a:ahLst/>
            <a:cxnLst/>
            <a:rect l="l" t="t" r="r" b="b"/>
            <a:pathLst>
              <a:path w="5945959" h="7927945">
                <a:moveTo>
                  <a:pt x="0" y="0"/>
                </a:moveTo>
                <a:lnTo>
                  <a:pt x="5945959" y="0"/>
                </a:lnTo>
                <a:lnTo>
                  <a:pt x="5945959" y="7927945"/>
                </a:lnTo>
                <a:lnTo>
                  <a:pt x="0" y="792794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9692308" y="4044366"/>
            <a:ext cx="3910450" cy="5213934"/>
          </a:xfrm>
          <a:custGeom>
            <a:avLst/>
            <a:gdLst/>
            <a:ahLst/>
            <a:cxnLst/>
            <a:rect l="l" t="t" r="r" b="b"/>
            <a:pathLst>
              <a:path w="3910450" h="5213934">
                <a:moveTo>
                  <a:pt x="0" y="0"/>
                </a:moveTo>
                <a:lnTo>
                  <a:pt x="3910450" y="0"/>
                </a:lnTo>
                <a:lnTo>
                  <a:pt x="3910450" y="5213934"/>
                </a:lnTo>
                <a:lnTo>
                  <a:pt x="0" y="521393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760501" y="1000125"/>
            <a:ext cx="8766999" cy="787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50"/>
              </a:lnSpc>
            </a:pPr>
            <a:r>
              <a:rPr lang="en-US" sz="5000" dirty="0">
                <a:solidFill>
                  <a:srgbClr val="F2F2F2"/>
                </a:solidFill>
                <a:latin typeface="New Spirit"/>
                <a:ea typeface="New Spirit"/>
                <a:cs typeface="New Spirit"/>
                <a:sym typeface="New Spirit"/>
              </a:rPr>
              <a:t>Private John Borland’s Story</a:t>
            </a:r>
          </a:p>
        </p:txBody>
      </p:sp>
      <p:pic>
        <p:nvPicPr>
          <p:cNvPr id="7" name="Picture 6" descr="A couple of papers with text&#10;&#10;Description automatically generated">
            <a:extLst>
              <a:ext uri="{FF2B5EF4-FFF2-40B4-BE49-F238E27FC236}">
                <a16:creationId xmlns:a16="http://schemas.microsoft.com/office/drawing/2014/main" id="{21E1B3E8-A149-866C-E3C7-D10472A7D7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C8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2743200"/>
          </a:xfrm>
          <a:custGeom>
            <a:avLst/>
            <a:gdLst/>
            <a:ahLst/>
            <a:cxnLst/>
            <a:rect l="l" t="t" r="r" b="b"/>
            <a:pathLst>
              <a:path w="18288000" h="2743200">
                <a:moveTo>
                  <a:pt x="0" y="0"/>
                </a:moveTo>
                <a:lnTo>
                  <a:pt x="18288000" y="0"/>
                </a:lnTo>
                <a:lnTo>
                  <a:pt x="18288000" y="2743200"/>
                </a:lnTo>
                <a:lnTo>
                  <a:pt x="0" y="27432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2574124" y="3160819"/>
            <a:ext cx="5977814" cy="6097481"/>
          </a:xfrm>
          <a:custGeom>
            <a:avLst/>
            <a:gdLst/>
            <a:ahLst/>
            <a:cxnLst/>
            <a:rect l="l" t="t" r="r" b="b"/>
            <a:pathLst>
              <a:path w="5977814" h="6097481">
                <a:moveTo>
                  <a:pt x="0" y="0"/>
                </a:moveTo>
                <a:lnTo>
                  <a:pt x="5977814" y="0"/>
                </a:lnTo>
                <a:lnTo>
                  <a:pt x="5977814" y="6097481"/>
                </a:lnTo>
                <a:lnTo>
                  <a:pt x="0" y="609748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50124" t="-98001" r="-50810" b="-72456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9624367" y="4834720"/>
            <a:ext cx="6043515" cy="34164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60"/>
              </a:lnSpc>
            </a:pPr>
            <a:r>
              <a:rPr lang="en-US" sz="3426">
                <a:solidFill>
                  <a:srgbClr val="174055"/>
                </a:solidFill>
                <a:latin typeface="New Spirit"/>
                <a:ea typeface="New Spirit"/>
                <a:cs typeface="New Spirit"/>
                <a:sym typeface="New Spirit"/>
              </a:rPr>
              <a:t>“I promised that if I got home safely, I would serve the Lord. I did, and I always felt there was a guardian angel watching over me that day on the beach.”</a:t>
            </a:r>
          </a:p>
          <a:p>
            <a:pPr algn="ctr">
              <a:lnSpc>
                <a:spcPts val="1009"/>
              </a:lnSpc>
            </a:pPr>
            <a:endParaRPr lang="en-US" sz="3426">
              <a:solidFill>
                <a:srgbClr val="174055"/>
              </a:solidFill>
              <a:latin typeface="New Spirit"/>
              <a:ea typeface="New Spirit"/>
              <a:cs typeface="New Spirit"/>
              <a:sym typeface="New Spirit"/>
            </a:endParaRPr>
          </a:p>
          <a:p>
            <a:pPr algn="ctr">
              <a:lnSpc>
                <a:spcPts val="1009"/>
              </a:lnSpc>
            </a:pPr>
            <a:endParaRPr lang="en-US" sz="3426">
              <a:solidFill>
                <a:srgbClr val="174055"/>
              </a:solidFill>
              <a:latin typeface="New Spirit"/>
              <a:ea typeface="New Spirit"/>
              <a:cs typeface="New Spirit"/>
              <a:sym typeface="New Spirit"/>
            </a:endParaRPr>
          </a:p>
          <a:p>
            <a:pPr algn="ctr">
              <a:lnSpc>
                <a:spcPts val="3460"/>
              </a:lnSpc>
            </a:pPr>
            <a:r>
              <a:rPr lang="en-US" sz="3426">
                <a:solidFill>
                  <a:srgbClr val="174055"/>
                </a:solidFill>
                <a:latin typeface="New Spirit"/>
                <a:ea typeface="New Spirit"/>
                <a:cs typeface="New Spirit"/>
                <a:sym typeface="New Spirit"/>
              </a:rPr>
              <a:t>Private John Borland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760501" y="1000125"/>
            <a:ext cx="8766999" cy="787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50"/>
              </a:lnSpc>
            </a:pPr>
            <a:r>
              <a:rPr lang="en-US" sz="5000">
                <a:solidFill>
                  <a:srgbClr val="F2F2F2"/>
                </a:solidFill>
                <a:latin typeface="New Spirit"/>
                <a:ea typeface="New Spirit"/>
                <a:cs typeface="New Spirit"/>
                <a:sym typeface="New Spirit"/>
              </a:rPr>
              <a:t>Private John Borland’s Story</a:t>
            </a:r>
          </a:p>
        </p:txBody>
      </p:sp>
      <p:pic>
        <p:nvPicPr>
          <p:cNvPr id="7" name="Picture 6" descr="A person in a suit and tie&#10;&#10;Description automatically generated">
            <a:extLst>
              <a:ext uri="{FF2B5EF4-FFF2-40B4-BE49-F238E27FC236}">
                <a16:creationId xmlns:a16="http://schemas.microsoft.com/office/drawing/2014/main" id="{CBFE911F-7042-89C0-5518-D8A751ECB1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C8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2743200"/>
          </a:xfrm>
          <a:custGeom>
            <a:avLst/>
            <a:gdLst/>
            <a:ahLst/>
            <a:cxnLst/>
            <a:rect l="l" t="t" r="r" b="b"/>
            <a:pathLst>
              <a:path w="18288000" h="2743200">
                <a:moveTo>
                  <a:pt x="0" y="0"/>
                </a:moveTo>
                <a:lnTo>
                  <a:pt x="18288000" y="0"/>
                </a:lnTo>
                <a:lnTo>
                  <a:pt x="18288000" y="2743200"/>
                </a:lnTo>
                <a:lnTo>
                  <a:pt x="0" y="27432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2181087" y="3946970"/>
            <a:ext cx="6359567" cy="4596382"/>
          </a:xfrm>
          <a:custGeom>
            <a:avLst/>
            <a:gdLst/>
            <a:ahLst/>
            <a:cxnLst/>
            <a:rect l="l" t="t" r="r" b="b"/>
            <a:pathLst>
              <a:path w="6359567" h="4596382">
                <a:moveTo>
                  <a:pt x="0" y="0"/>
                </a:moveTo>
                <a:lnTo>
                  <a:pt x="6359567" y="0"/>
                </a:lnTo>
                <a:lnTo>
                  <a:pt x="6359567" y="4596382"/>
                </a:lnTo>
                <a:lnTo>
                  <a:pt x="0" y="459638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8480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4760501" y="1000125"/>
            <a:ext cx="8766999" cy="787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50"/>
              </a:lnSpc>
            </a:pPr>
            <a:r>
              <a:rPr lang="en-US" sz="5000">
                <a:solidFill>
                  <a:srgbClr val="F2F2F2"/>
                </a:solidFill>
                <a:latin typeface="New Spirit"/>
                <a:ea typeface="New Spirit"/>
                <a:cs typeface="New Spirit"/>
                <a:sym typeface="New Spirit"/>
              </a:rPr>
              <a:t>Private John Borland’s Story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344720" y="3212972"/>
            <a:ext cx="7183234" cy="60453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60"/>
              </a:lnSpc>
            </a:pPr>
            <a:r>
              <a:rPr lang="en-US" sz="3426">
                <a:solidFill>
                  <a:srgbClr val="174055"/>
                </a:solidFill>
                <a:latin typeface="New Spirit"/>
                <a:ea typeface="New Spirit"/>
                <a:cs typeface="New Spirit"/>
                <a:sym typeface="New Spirit"/>
              </a:rPr>
              <a:t>“John Borland was one of the biggest influences on my earlier life and I always held him in deep affection. He instilled a sense of discipline and Christian values into my life and many other boys – through the Boys’ Brigade, Sunday school and football training. He always took such a passionate interest in our formation and well-being. He was my mentor, a lifelong friend, and a hero.”</a:t>
            </a:r>
          </a:p>
          <a:p>
            <a:pPr algn="ctr">
              <a:lnSpc>
                <a:spcPts val="1009"/>
              </a:lnSpc>
            </a:pPr>
            <a:endParaRPr lang="en-US" sz="3426">
              <a:solidFill>
                <a:srgbClr val="174055"/>
              </a:solidFill>
              <a:latin typeface="New Spirit"/>
              <a:ea typeface="New Spirit"/>
              <a:cs typeface="New Spirit"/>
              <a:sym typeface="New Spirit"/>
            </a:endParaRPr>
          </a:p>
          <a:p>
            <a:pPr algn="ctr">
              <a:lnSpc>
                <a:spcPts val="1009"/>
              </a:lnSpc>
            </a:pPr>
            <a:endParaRPr lang="en-US" sz="3426">
              <a:solidFill>
                <a:srgbClr val="174055"/>
              </a:solidFill>
              <a:latin typeface="New Spirit"/>
              <a:ea typeface="New Spirit"/>
              <a:cs typeface="New Spirit"/>
              <a:sym typeface="New Spirit"/>
            </a:endParaRPr>
          </a:p>
          <a:p>
            <a:pPr algn="ctr">
              <a:lnSpc>
                <a:spcPts val="3460"/>
              </a:lnSpc>
            </a:pPr>
            <a:r>
              <a:rPr lang="en-US" sz="3426">
                <a:solidFill>
                  <a:srgbClr val="174055"/>
                </a:solidFill>
                <a:latin typeface="New Spirit"/>
                <a:ea typeface="New Spirit"/>
                <a:cs typeface="New Spirit"/>
                <a:sym typeface="New Spirit"/>
              </a:rPr>
              <a:t>Sir Alex Ferguson</a:t>
            </a:r>
          </a:p>
        </p:txBody>
      </p:sp>
      <p:pic>
        <p:nvPicPr>
          <p:cNvPr id="7" name="Picture 6" descr="A group of football balls on a field&#10;&#10;Description automatically generated">
            <a:extLst>
              <a:ext uri="{FF2B5EF4-FFF2-40B4-BE49-F238E27FC236}">
                <a16:creationId xmlns:a16="http://schemas.microsoft.com/office/drawing/2014/main" id="{095F44A7-5BA8-14A0-8D15-52D32950B7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C8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2743200"/>
          </a:xfrm>
          <a:custGeom>
            <a:avLst/>
            <a:gdLst/>
            <a:ahLst/>
            <a:cxnLst/>
            <a:rect l="l" t="t" r="r" b="b"/>
            <a:pathLst>
              <a:path w="18288000" h="2743200">
                <a:moveTo>
                  <a:pt x="0" y="0"/>
                </a:moveTo>
                <a:lnTo>
                  <a:pt x="18288000" y="0"/>
                </a:lnTo>
                <a:lnTo>
                  <a:pt x="18288000" y="2743200"/>
                </a:lnTo>
                <a:lnTo>
                  <a:pt x="0" y="27432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6698867" y="3003201"/>
            <a:ext cx="4890265" cy="6756843"/>
          </a:xfrm>
          <a:custGeom>
            <a:avLst/>
            <a:gdLst/>
            <a:ahLst/>
            <a:cxnLst/>
            <a:rect l="l" t="t" r="r" b="b"/>
            <a:pathLst>
              <a:path w="4890265" h="6756843">
                <a:moveTo>
                  <a:pt x="0" y="0"/>
                </a:moveTo>
                <a:lnTo>
                  <a:pt x="4890266" y="0"/>
                </a:lnTo>
                <a:lnTo>
                  <a:pt x="4890266" y="6756844"/>
                </a:lnTo>
                <a:lnTo>
                  <a:pt x="0" y="675684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4760501" y="1000125"/>
            <a:ext cx="8766999" cy="787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50"/>
              </a:lnSpc>
            </a:pPr>
            <a:r>
              <a:rPr lang="en-US" sz="5000">
                <a:solidFill>
                  <a:srgbClr val="F2F2F2"/>
                </a:solidFill>
                <a:latin typeface="New Spirit"/>
                <a:ea typeface="New Spirit"/>
                <a:cs typeface="New Spirit"/>
                <a:sym typeface="New Spirit"/>
              </a:rPr>
              <a:t>Beryl King’s Story</a:t>
            </a:r>
          </a:p>
        </p:txBody>
      </p:sp>
      <p:pic>
        <p:nvPicPr>
          <p:cNvPr id="6" name="Picture 5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219C73A3-2257-3A3F-C5C4-09B6EF6A38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C8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hand putting a book in a pocket&#10;&#10;Description automatically generated">
            <a:extLst>
              <a:ext uri="{FF2B5EF4-FFF2-40B4-BE49-F238E27FC236}">
                <a16:creationId xmlns:a16="http://schemas.microsoft.com/office/drawing/2014/main" id="{1159DBFF-2A26-27A9-AF43-B8265D33F4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7405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flipV="1">
            <a:off x="17952964" y="508849"/>
            <a:ext cx="0" cy="8029898"/>
          </a:xfrm>
          <a:prstGeom prst="line">
            <a:avLst/>
          </a:prstGeom>
          <a:ln w="19050" cap="flat">
            <a:solidFill>
              <a:srgbClr val="93B6C5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330273" y="292882"/>
            <a:ext cx="198087" cy="215970"/>
          </a:xfrm>
          <a:custGeom>
            <a:avLst/>
            <a:gdLst/>
            <a:ahLst/>
            <a:cxnLst/>
            <a:rect l="l" t="t" r="r" b="b"/>
            <a:pathLst>
              <a:path w="198087" h="215970">
                <a:moveTo>
                  <a:pt x="0" y="0"/>
                </a:moveTo>
                <a:lnTo>
                  <a:pt x="198087" y="0"/>
                </a:lnTo>
                <a:lnTo>
                  <a:pt x="198087" y="215970"/>
                </a:lnTo>
                <a:lnTo>
                  <a:pt x="0" y="21597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r="-664276" b="-307451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 flipH="1">
            <a:off x="17759640" y="292882"/>
            <a:ext cx="198087" cy="215970"/>
          </a:xfrm>
          <a:custGeom>
            <a:avLst/>
            <a:gdLst/>
            <a:ahLst/>
            <a:cxnLst/>
            <a:rect l="l" t="t" r="r" b="b"/>
            <a:pathLst>
              <a:path w="198087" h="215970">
                <a:moveTo>
                  <a:pt x="198087" y="0"/>
                </a:moveTo>
                <a:lnTo>
                  <a:pt x="0" y="0"/>
                </a:lnTo>
                <a:lnTo>
                  <a:pt x="0" y="215970"/>
                </a:lnTo>
                <a:lnTo>
                  <a:pt x="198087" y="215970"/>
                </a:lnTo>
                <a:lnTo>
                  <a:pt x="19808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r="-664276" b="-307451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 flipV="1">
            <a:off x="309880" y="508882"/>
            <a:ext cx="29918" cy="9324158"/>
          </a:xfrm>
          <a:prstGeom prst="line">
            <a:avLst/>
          </a:prstGeom>
          <a:ln w="19050" cap="flat">
            <a:solidFill>
              <a:srgbClr val="93B6C5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507967" y="302407"/>
            <a:ext cx="17270718" cy="0"/>
          </a:xfrm>
          <a:prstGeom prst="line">
            <a:avLst/>
          </a:prstGeom>
          <a:ln w="19050" cap="flat">
            <a:solidFill>
              <a:srgbClr val="93B6C5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 flipV="1">
            <a:off x="309880" y="9725056"/>
            <a:ext cx="198087" cy="215970"/>
          </a:xfrm>
          <a:custGeom>
            <a:avLst/>
            <a:gdLst/>
            <a:ahLst/>
            <a:cxnLst/>
            <a:rect l="l" t="t" r="r" b="b"/>
            <a:pathLst>
              <a:path w="198087" h="215970">
                <a:moveTo>
                  <a:pt x="0" y="215969"/>
                </a:moveTo>
                <a:lnTo>
                  <a:pt x="198087" y="215969"/>
                </a:lnTo>
                <a:lnTo>
                  <a:pt x="198087" y="0"/>
                </a:lnTo>
                <a:lnTo>
                  <a:pt x="0" y="0"/>
                </a:lnTo>
                <a:lnTo>
                  <a:pt x="0" y="215969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r="-664276" b="-307451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507967" y="9931470"/>
            <a:ext cx="17270718" cy="0"/>
          </a:xfrm>
          <a:prstGeom prst="line">
            <a:avLst/>
          </a:prstGeom>
          <a:ln w="19050" cap="flat">
            <a:solidFill>
              <a:srgbClr val="93B6C5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16483804" y="8385487"/>
            <a:ext cx="1550993" cy="1447523"/>
          </a:xfrm>
          <a:custGeom>
            <a:avLst/>
            <a:gdLst/>
            <a:ahLst/>
            <a:cxnLst/>
            <a:rect l="l" t="t" r="r" b="b"/>
            <a:pathLst>
              <a:path w="1550993" h="1447523">
                <a:moveTo>
                  <a:pt x="0" y="0"/>
                </a:moveTo>
                <a:lnTo>
                  <a:pt x="1550992" y="0"/>
                </a:lnTo>
                <a:lnTo>
                  <a:pt x="1550992" y="1447523"/>
                </a:lnTo>
                <a:lnTo>
                  <a:pt x="0" y="144752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6907" t="-32739" r="-29187" b="-101315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1" name="Group 11"/>
          <p:cNvGrpSpPr/>
          <p:nvPr/>
        </p:nvGrpSpPr>
        <p:grpSpPr>
          <a:xfrm>
            <a:off x="319458" y="9064014"/>
            <a:ext cx="109858" cy="769026"/>
            <a:chOff x="0" y="0"/>
            <a:chExt cx="28934" cy="202542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8934" cy="202542"/>
            </a:xfrm>
            <a:custGeom>
              <a:avLst/>
              <a:gdLst/>
              <a:ahLst/>
              <a:cxnLst/>
              <a:rect l="l" t="t" r="r" b="b"/>
              <a:pathLst>
                <a:path w="28934" h="202542">
                  <a:moveTo>
                    <a:pt x="0" y="0"/>
                  </a:moveTo>
                  <a:lnTo>
                    <a:pt x="28934" y="0"/>
                  </a:lnTo>
                  <a:lnTo>
                    <a:pt x="28934" y="202542"/>
                  </a:lnTo>
                  <a:lnTo>
                    <a:pt x="0" y="202542"/>
                  </a:lnTo>
                  <a:close/>
                </a:path>
              </a:pathLst>
            </a:custGeom>
            <a:solidFill>
              <a:srgbClr val="17405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38100"/>
              <a:ext cx="28934" cy="2406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7809771" y="8956030"/>
            <a:ext cx="109858" cy="769026"/>
            <a:chOff x="0" y="0"/>
            <a:chExt cx="28934" cy="202542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8934" cy="202542"/>
            </a:xfrm>
            <a:custGeom>
              <a:avLst/>
              <a:gdLst/>
              <a:ahLst/>
              <a:cxnLst/>
              <a:rect l="l" t="t" r="r" b="b"/>
              <a:pathLst>
                <a:path w="28934" h="202542">
                  <a:moveTo>
                    <a:pt x="0" y="0"/>
                  </a:moveTo>
                  <a:lnTo>
                    <a:pt x="28934" y="0"/>
                  </a:lnTo>
                  <a:lnTo>
                    <a:pt x="28934" y="202542"/>
                  </a:lnTo>
                  <a:lnTo>
                    <a:pt x="0" y="202542"/>
                  </a:lnTo>
                  <a:close/>
                </a:path>
              </a:pathLst>
            </a:custGeom>
            <a:solidFill>
              <a:srgbClr val="17405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38100"/>
              <a:ext cx="28934" cy="2406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8082421" y="9171999"/>
            <a:ext cx="109858" cy="769026"/>
            <a:chOff x="0" y="0"/>
            <a:chExt cx="28934" cy="202542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28934" cy="202542"/>
            </a:xfrm>
            <a:custGeom>
              <a:avLst/>
              <a:gdLst/>
              <a:ahLst/>
              <a:cxnLst/>
              <a:rect l="l" t="t" r="r" b="b"/>
              <a:pathLst>
                <a:path w="28934" h="202542">
                  <a:moveTo>
                    <a:pt x="0" y="0"/>
                  </a:moveTo>
                  <a:lnTo>
                    <a:pt x="28934" y="0"/>
                  </a:lnTo>
                  <a:lnTo>
                    <a:pt x="28934" y="202542"/>
                  </a:lnTo>
                  <a:lnTo>
                    <a:pt x="0" y="202542"/>
                  </a:lnTo>
                  <a:close/>
                </a:path>
              </a:pathLst>
            </a:custGeom>
            <a:solidFill>
              <a:srgbClr val="17405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38100"/>
              <a:ext cx="28934" cy="2406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7765657" y="8439453"/>
            <a:ext cx="198087" cy="1501542"/>
            <a:chOff x="0" y="0"/>
            <a:chExt cx="264116" cy="2002056"/>
          </a:xfrm>
        </p:grpSpPr>
        <p:sp>
          <p:nvSpPr>
            <p:cNvPr id="21" name="Freeform 21"/>
            <p:cNvSpPr/>
            <p:nvPr/>
          </p:nvSpPr>
          <p:spPr>
            <a:xfrm flipH="1" flipV="1">
              <a:off x="0" y="1714096"/>
              <a:ext cx="264116" cy="287960"/>
            </a:xfrm>
            <a:custGeom>
              <a:avLst/>
              <a:gdLst/>
              <a:ahLst/>
              <a:cxnLst/>
              <a:rect l="l" t="t" r="r" b="b"/>
              <a:pathLst>
                <a:path w="264116" h="287960">
                  <a:moveTo>
                    <a:pt x="264116" y="287960"/>
                  </a:moveTo>
                  <a:lnTo>
                    <a:pt x="0" y="287960"/>
                  </a:lnTo>
                  <a:lnTo>
                    <a:pt x="0" y="0"/>
                  </a:lnTo>
                  <a:lnTo>
                    <a:pt x="264116" y="0"/>
                  </a:lnTo>
                  <a:lnTo>
                    <a:pt x="264116" y="28796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r="-664276" b="-307451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AutoShape 22"/>
            <p:cNvSpPr/>
            <p:nvPr/>
          </p:nvSpPr>
          <p:spPr>
            <a:xfrm flipV="1">
              <a:off x="249743" y="0"/>
              <a:ext cx="0" cy="893061"/>
            </a:xfrm>
            <a:prstGeom prst="line">
              <a:avLst/>
            </a:prstGeom>
            <a:ln w="25400" cap="flat">
              <a:solidFill>
                <a:srgbClr val="93B6C5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AutoShape 23"/>
            <p:cNvSpPr/>
            <p:nvPr/>
          </p:nvSpPr>
          <p:spPr>
            <a:xfrm flipV="1">
              <a:off x="249743" y="821036"/>
              <a:ext cx="0" cy="893061"/>
            </a:xfrm>
            <a:prstGeom prst="line">
              <a:avLst/>
            </a:prstGeom>
            <a:ln w="25400" cap="flat">
              <a:solidFill>
                <a:srgbClr val="93B6C5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26" name="Picture 25" descr="A blue background with white text&#10;&#10;Description automatically generated">
            <a:extLst>
              <a:ext uri="{FF2B5EF4-FFF2-40B4-BE49-F238E27FC236}">
                <a16:creationId xmlns:a16="http://schemas.microsoft.com/office/drawing/2014/main" id="{717E40A6-9E22-D4DE-1990-4151CDBAEA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147</Words>
  <Application>Microsoft Macintosh PowerPoint</Application>
  <PresentationFormat>Custom</PresentationFormat>
  <Paragraphs>17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Calibri</vt:lpstr>
      <vt:lpstr>Fleur De Leah</vt:lpstr>
      <vt:lpstr>Arial</vt:lpstr>
      <vt:lpstr>New Spirit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WWII Gospel of John School Resource Slides</dc:title>
  <cp:lastModifiedBy>Alex Richards</cp:lastModifiedBy>
  <cp:revision>3</cp:revision>
  <dcterms:created xsi:type="dcterms:W3CDTF">2006-08-16T00:00:00Z</dcterms:created>
  <dcterms:modified xsi:type="dcterms:W3CDTF">2025-04-01T15:13:39Z</dcterms:modified>
  <dc:identifier>DAGjS3C_tQQ</dc:identifier>
</cp:coreProperties>
</file>