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5" r:id="rId5"/>
    <p:sldId id="264" r:id="rId6"/>
    <p:sldId id="263" r:id="rId7"/>
    <p:sldId id="262" r:id="rId8"/>
    <p:sldId id="258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216" y="10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my Jordan" userId="46db3c92-1e65-427b-bfd0-481df3db7f93" providerId="ADAL" clId="{0504E457-C499-431F-85EB-F07843EF7D8F}"/>
    <pc:docChg chg="undo custSel addSld modSld">
      <pc:chgData name="Sammy Jordan" userId="46db3c92-1e65-427b-bfd0-481df3db7f93" providerId="ADAL" clId="{0504E457-C499-431F-85EB-F07843EF7D8F}" dt="2023-03-14T22:45:08.784" v="287" actId="1076"/>
      <pc:docMkLst>
        <pc:docMk/>
      </pc:docMkLst>
      <pc:sldChg chg="addSp delSp modSp mod setBg setClrOvrMap">
        <pc:chgData name="Sammy Jordan" userId="46db3c92-1e65-427b-bfd0-481df3db7f93" providerId="ADAL" clId="{0504E457-C499-431F-85EB-F07843EF7D8F}" dt="2023-03-14T22:40:49.750" v="106" actId="1076"/>
        <pc:sldMkLst>
          <pc:docMk/>
          <pc:sldMk cId="1499230157" sldId="256"/>
        </pc:sldMkLst>
        <pc:spChg chg="mod ord">
          <ac:chgData name="Sammy Jordan" userId="46db3c92-1e65-427b-bfd0-481df3db7f93" providerId="ADAL" clId="{0504E457-C499-431F-85EB-F07843EF7D8F}" dt="2023-03-14T22:10:38.262" v="5" actId="255"/>
          <ac:spMkLst>
            <pc:docMk/>
            <pc:sldMk cId="1499230157" sldId="256"/>
            <ac:spMk id="4" creationId="{9117E9EA-AAEF-C666-2B04-4DD5D89E7739}"/>
          </ac:spMkLst>
        </pc:spChg>
        <pc:spChg chg="add">
          <ac:chgData name="Sammy Jordan" userId="46db3c92-1e65-427b-bfd0-481df3db7f93" providerId="ADAL" clId="{0504E457-C499-431F-85EB-F07843EF7D8F}" dt="2023-03-14T22:10:25.560" v="3" actId="26606"/>
          <ac:spMkLst>
            <pc:docMk/>
            <pc:sldMk cId="1499230157" sldId="256"/>
            <ac:spMk id="10" creationId="{71B2258F-86CA-4D4D-8270-BC05FCDEBFB3}"/>
          </ac:spMkLst>
        </pc:spChg>
        <pc:picChg chg="add mod">
          <ac:chgData name="Sammy Jordan" userId="46db3c92-1e65-427b-bfd0-481df3db7f93" providerId="ADAL" clId="{0504E457-C499-431F-85EB-F07843EF7D8F}" dt="2023-03-14T22:10:25.560" v="3" actId="26606"/>
          <ac:picMkLst>
            <pc:docMk/>
            <pc:sldMk cId="1499230157" sldId="256"/>
            <ac:picMk id="5" creationId="{58FDD508-EA06-DAFD-7B76-FA5370998945}"/>
          </ac:picMkLst>
        </pc:picChg>
        <pc:picChg chg="add del">
          <ac:chgData name="Sammy Jordan" userId="46db3c92-1e65-427b-bfd0-481df3db7f93" providerId="ADAL" clId="{0504E457-C499-431F-85EB-F07843EF7D8F}" dt="2023-03-14T22:38:35.784" v="87" actId="478"/>
          <ac:picMkLst>
            <pc:docMk/>
            <pc:sldMk cId="1499230157" sldId="256"/>
            <ac:picMk id="6" creationId="{25B6C173-4D27-BFD5-6F62-A5C64B3CFC6C}"/>
          </ac:picMkLst>
        </pc:picChg>
        <pc:picChg chg="add del mod">
          <ac:chgData name="Sammy Jordan" userId="46db3c92-1e65-427b-bfd0-481df3db7f93" providerId="ADAL" clId="{0504E457-C499-431F-85EB-F07843EF7D8F}" dt="2023-03-14T22:40:43.452" v="104" actId="478"/>
          <ac:picMkLst>
            <pc:docMk/>
            <pc:sldMk cId="1499230157" sldId="256"/>
            <ac:picMk id="7" creationId="{96F2920C-AE1F-0E4F-9D2E-5B46FD967402}"/>
          </ac:picMkLst>
        </pc:picChg>
        <pc:picChg chg="add mod">
          <ac:chgData name="Sammy Jordan" userId="46db3c92-1e65-427b-bfd0-481df3db7f93" providerId="ADAL" clId="{0504E457-C499-431F-85EB-F07843EF7D8F}" dt="2023-03-14T22:40:49.750" v="106" actId="1076"/>
          <ac:picMkLst>
            <pc:docMk/>
            <pc:sldMk cId="1499230157" sldId="256"/>
            <ac:picMk id="8" creationId="{93828FA8-60CF-5B1D-E11F-3F5354D56AB0}"/>
          </ac:picMkLst>
        </pc:picChg>
      </pc:sldChg>
      <pc:sldChg chg="addSp delSp modSp mod setBg">
        <pc:chgData name="Sammy Jordan" userId="46db3c92-1e65-427b-bfd0-481df3db7f93" providerId="ADAL" clId="{0504E457-C499-431F-85EB-F07843EF7D8F}" dt="2023-03-14T22:40:13.165" v="93" actId="478"/>
        <pc:sldMkLst>
          <pc:docMk/>
          <pc:sldMk cId="2085907939" sldId="257"/>
        </pc:sldMkLst>
        <pc:spChg chg="del">
          <ac:chgData name="Sammy Jordan" userId="46db3c92-1e65-427b-bfd0-481df3db7f93" providerId="ADAL" clId="{0504E457-C499-431F-85EB-F07843EF7D8F}" dt="2023-03-14T22:11:37.788" v="6" actId="478"/>
          <ac:spMkLst>
            <pc:docMk/>
            <pc:sldMk cId="2085907939" sldId="257"/>
            <ac:spMk id="2" creationId="{9C92A7AE-E665-C86C-6E58-15AC10473641}"/>
          </ac:spMkLst>
        </pc:spChg>
        <pc:spChg chg="add">
          <ac:chgData name="Sammy Jordan" userId="46db3c92-1e65-427b-bfd0-481df3db7f93" providerId="ADAL" clId="{0504E457-C499-431F-85EB-F07843EF7D8F}" dt="2023-03-14T22:34:55.948" v="72" actId="26606"/>
          <ac:spMkLst>
            <pc:docMk/>
            <pc:sldMk cId="2085907939" sldId="257"/>
            <ac:spMk id="12" creationId="{9A72E43A-2FC3-43A9-8E8E-0BF749E66E4F}"/>
          </ac:spMkLst>
        </pc:spChg>
        <pc:picChg chg="add mod ord modCrop">
          <ac:chgData name="Sammy Jordan" userId="46db3c92-1e65-427b-bfd0-481df3db7f93" providerId="ADAL" clId="{0504E457-C499-431F-85EB-F07843EF7D8F}" dt="2023-03-14T22:34:55.948" v="72" actId="26606"/>
          <ac:picMkLst>
            <pc:docMk/>
            <pc:sldMk cId="2085907939" sldId="257"/>
            <ac:picMk id="3" creationId="{FF02E3A0-49B9-AE80-A2E0-D968FA9586C8}"/>
          </ac:picMkLst>
        </pc:picChg>
        <pc:picChg chg="add mod">
          <ac:chgData name="Sammy Jordan" userId="46db3c92-1e65-427b-bfd0-481df3db7f93" providerId="ADAL" clId="{0504E457-C499-431F-85EB-F07843EF7D8F}" dt="2023-03-14T22:34:55.948" v="72" actId="26606"/>
          <ac:picMkLst>
            <pc:docMk/>
            <pc:sldMk cId="2085907939" sldId="257"/>
            <ac:picMk id="4" creationId="{54CAAAF6-7850-6791-4B41-BCE0425B886D}"/>
          </ac:picMkLst>
        </pc:picChg>
        <pc:picChg chg="add mod ord">
          <ac:chgData name="Sammy Jordan" userId="46db3c92-1e65-427b-bfd0-481df3db7f93" providerId="ADAL" clId="{0504E457-C499-431F-85EB-F07843EF7D8F}" dt="2023-03-14T22:39:58.534" v="90" actId="1076"/>
          <ac:picMkLst>
            <pc:docMk/>
            <pc:sldMk cId="2085907939" sldId="257"/>
            <ac:picMk id="5" creationId="{CB3B9257-624F-174C-1B1D-D79557FD058C}"/>
          </ac:picMkLst>
        </pc:picChg>
        <pc:picChg chg="add mod">
          <ac:chgData name="Sammy Jordan" userId="46db3c92-1e65-427b-bfd0-481df3db7f93" providerId="ADAL" clId="{0504E457-C499-431F-85EB-F07843EF7D8F}" dt="2023-03-14T22:34:55.948" v="72" actId="26606"/>
          <ac:picMkLst>
            <pc:docMk/>
            <pc:sldMk cId="2085907939" sldId="257"/>
            <ac:picMk id="6" creationId="{BE41B5C0-BBDD-13D8-3AEE-66C92CB0209A}"/>
          </ac:picMkLst>
        </pc:picChg>
        <pc:picChg chg="add mod modCrop">
          <ac:chgData name="Sammy Jordan" userId="46db3c92-1e65-427b-bfd0-481df3db7f93" providerId="ADAL" clId="{0504E457-C499-431F-85EB-F07843EF7D8F}" dt="2023-03-14T22:34:55.948" v="72" actId="26606"/>
          <ac:picMkLst>
            <pc:docMk/>
            <pc:sldMk cId="2085907939" sldId="257"/>
            <ac:picMk id="7" creationId="{319983DE-41E8-42EB-CE56-13591DEFC60F}"/>
          </ac:picMkLst>
        </pc:picChg>
        <pc:picChg chg="add del mod">
          <ac:chgData name="Sammy Jordan" userId="46db3c92-1e65-427b-bfd0-481df3db7f93" providerId="ADAL" clId="{0504E457-C499-431F-85EB-F07843EF7D8F}" dt="2023-03-14T22:40:13.165" v="93" actId="478"/>
          <ac:picMkLst>
            <pc:docMk/>
            <pc:sldMk cId="2085907939" sldId="257"/>
            <ac:picMk id="8" creationId="{53935EC9-F69E-D437-0B95-9FED14CC4575}"/>
          </ac:picMkLst>
        </pc:picChg>
      </pc:sldChg>
      <pc:sldChg chg="addSp modSp mod">
        <pc:chgData name="Sammy Jordan" userId="46db3c92-1e65-427b-bfd0-481df3db7f93" providerId="ADAL" clId="{0504E457-C499-431F-85EB-F07843EF7D8F}" dt="2023-03-14T22:41:08.017" v="108" actId="1076"/>
        <pc:sldMkLst>
          <pc:docMk/>
          <pc:sldMk cId="1716830541" sldId="258"/>
        </pc:sldMkLst>
        <pc:picChg chg="add mod">
          <ac:chgData name="Sammy Jordan" userId="46db3c92-1e65-427b-bfd0-481df3db7f93" providerId="ADAL" clId="{0504E457-C499-431F-85EB-F07843EF7D8F}" dt="2023-03-14T22:41:08.017" v="108" actId="1076"/>
          <ac:picMkLst>
            <pc:docMk/>
            <pc:sldMk cId="1716830541" sldId="258"/>
            <ac:picMk id="3" creationId="{3AA82979-4AE4-7C04-805F-BD74AC1C0597}"/>
          </ac:picMkLst>
        </pc:picChg>
      </pc:sldChg>
      <pc:sldChg chg="addSp delSp modSp mod setBg">
        <pc:chgData name="Sammy Jordan" userId="46db3c92-1e65-427b-bfd0-481df3db7f93" providerId="ADAL" clId="{0504E457-C499-431F-85EB-F07843EF7D8F}" dt="2023-03-14T22:43:09.728" v="191" actId="1076"/>
        <pc:sldMkLst>
          <pc:docMk/>
          <pc:sldMk cId="3804787033" sldId="262"/>
        </pc:sldMkLst>
        <pc:spChg chg="del">
          <ac:chgData name="Sammy Jordan" userId="46db3c92-1e65-427b-bfd0-481df3db7f93" providerId="ADAL" clId="{0504E457-C499-431F-85EB-F07843EF7D8F}" dt="2023-03-14T22:31:27.920" v="64" actId="478"/>
          <ac:spMkLst>
            <pc:docMk/>
            <pc:sldMk cId="3804787033" sldId="262"/>
            <ac:spMk id="2" creationId="{C0C0AE2F-77B3-8504-694B-9F4369F0CF43}"/>
          </ac:spMkLst>
        </pc:spChg>
        <pc:spChg chg="add mod">
          <ac:chgData name="Sammy Jordan" userId="46db3c92-1e65-427b-bfd0-481df3db7f93" providerId="ADAL" clId="{0504E457-C499-431F-85EB-F07843EF7D8F}" dt="2023-03-14T22:43:09.728" v="191" actId="1076"/>
          <ac:spMkLst>
            <pc:docMk/>
            <pc:sldMk cId="3804787033" sldId="262"/>
            <ac:spMk id="5" creationId="{3D94F1F5-6C40-3EDE-0945-F72C3C7270F8}"/>
          </ac:spMkLst>
        </pc:spChg>
        <pc:spChg chg="add">
          <ac:chgData name="Sammy Jordan" userId="46db3c92-1e65-427b-bfd0-481df3db7f93" providerId="ADAL" clId="{0504E457-C499-431F-85EB-F07843EF7D8F}" dt="2023-03-14T22:36:38.681" v="84" actId="26606"/>
          <ac:spMkLst>
            <pc:docMk/>
            <pc:sldMk cId="3804787033" sldId="262"/>
            <ac:spMk id="8" creationId="{AB8C311F-7253-4AED-9701-7FC0708C41C7}"/>
          </ac:spMkLst>
        </pc:spChg>
        <pc:spChg chg="add">
          <ac:chgData name="Sammy Jordan" userId="46db3c92-1e65-427b-bfd0-481df3db7f93" providerId="ADAL" clId="{0504E457-C499-431F-85EB-F07843EF7D8F}" dt="2023-03-14T22:36:38.681" v="84" actId="26606"/>
          <ac:spMkLst>
            <pc:docMk/>
            <pc:sldMk cId="3804787033" sldId="262"/>
            <ac:spMk id="10" creationId="{E2384209-CB15-4CDF-9D31-C44FD9A3F20D}"/>
          </ac:spMkLst>
        </pc:spChg>
        <pc:spChg chg="add">
          <ac:chgData name="Sammy Jordan" userId="46db3c92-1e65-427b-bfd0-481df3db7f93" providerId="ADAL" clId="{0504E457-C499-431F-85EB-F07843EF7D8F}" dt="2023-03-14T22:36:38.681" v="84" actId="26606"/>
          <ac:spMkLst>
            <pc:docMk/>
            <pc:sldMk cId="3804787033" sldId="262"/>
            <ac:spMk id="12" creationId="{2633B3B5-CC90-43F0-8714-D31D1F3F0209}"/>
          </ac:spMkLst>
        </pc:spChg>
        <pc:spChg chg="add">
          <ac:chgData name="Sammy Jordan" userId="46db3c92-1e65-427b-bfd0-481df3db7f93" providerId="ADAL" clId="{0504E457-C499-431F-85EB-F07843EF7D8F}" dt="2023-03-14T22:36:38.681" v="84" actId="26606"/>
          <ac:spMkLst>
            <pc:docMk/>
            <pc:sldMk cId="3804787033" sldId="262"/>
            <ac:spMk id="14" creationId="{A8D57A06-A426-446D-B02C-A2DC6B62E45E}"/>
          </ac:spMkLst>
        </pc:spChg>
        <pc:picChg chg="add mod">
          <ac:chgData name="Sammy Jordan" userId="46db3c92-1e65-427b-bfd0-481df3db7f93" providerId="ADAL" clId="{0504E457-C499-431F-85EB-F07843EF7D8F}" dt="2023-03-14T22:41:16.444" v="109" actId="1076"/>
          <ac:picMkLst>
            <pc:docMk/>
            <pc:sldMk cId="3804787033" sldId="262"/>
            <ac:picMk id="3" creationId="{85557AE2-DE2A-0F2B-EA84-952EAB7A1DBB}"/>
          </ac:picMkLst>
        </pc:picChg>
        <pc:picChg chg="add mod">
          <ac:chgData name="Sammy Jordan" userId="46db3c92-1e65-427b-bfd0-481df3db7f93" providerId="ADAL" clId="{0504E457-C499-431F-85EB-F07843EF7D8F}" dt="2023-03-14T22:41:22.956" v="111" actId="1076"/>
          <ac:picMkLst>
            <pc:docMk/>
            <pc:sldMk cId="3804787033" sldId="262"/>
            <ac:picMk id="4" creationId="{162B9E9B-9066-B2E7-4E74-6F55080F5C3E}"/>
          </ac:picMkLst>
        </pc:picChg>
      </pc:sldChg>
      <pc:sldChg chg="addSp delSp modSp mod setBg">
        <pc:chgData name="Sammy Jordan" userId="46db3c92-1e65-427b-bfd0-481df3db7f93" providerId="ADAL" clId="{0504E457-C499-431F-85EB-F07843EF7D8F}" dt="2023-03-14T22:45:08.784" v="287" actId="1076"/>
        <pc:sldMkLst>
          <pc:docMk/>
          <pc:sldMk cId="4096725292" sldId="263"/>
        </pc:sldMkLst>
        <pc:spChg chg="del">
          <ac:chgData name="Sammy Jordan" userId="46db3c92-1e65-427b-bfd0-481df3db7f93" providerId="ADAL" clId="{0504E457-C499-431F-85EB-F07843EF7D8F}" dt="2023-03-14T22:31:05.031" v="61" actId="478"/>
          <ac:spMkLst>
            <pc:docMk/>
            <pc:sldMk cId="4096725292" sldId="263"/>
            <ac:spMk id="2" creationId="{F9ACEA12-C013-D990-D095-992E93274EA4}"/>
          </ac:spMkLst>
        </pc:spChg>
        <pc:spChg chg="add mod">
          <ac:chgData name="Sammy Jordan" userId="46db3c92-1e65-427b-bfd0-481df3db7f93" providerId="ADAL" clId="{0504E457-C499-431F-85EB-F07843EF7D8F}" dt="2023-03-14T22:45:08.784" v="287" actId="1076"/>
          <ac:spMkLst>
            <pc:docMk/>
            <pc:sldMk cId="4096725292" sldId="263"/>
            <ac:spMk id="6" creationId="{87CB474D-4E13-282D-22DB-552B456E4070}"/>
          </ac:spMkLst>
        </pc:spChg>
        <pc:spChg chg="add del">
          <ac:chgData name="Sammy Jordan" userId="46db3c92-1e65-427b-bfd0-481df3db7f93" providerId="ADAL" clId="{0504E457-C499-431F-85EB-F07843EF7D8F}" dt="2023-03-14T22:36:24.640" v="80" actId="26606"/>
          <ac:spMkLst>
            <pc:docMk/>
            <pc:sldMk cId="4096725292" sldId="263"/>
            <ac:spMk id="14" creationId="{42A4FC2C-047E-45A5-965D-8E1E3BF09BC6}"/>
          </ac:spMkLst>
        </pc:spChg>
        <pc:spChg chg="add">
          <ac:chgData name="Sammy Jordan" userId="46db3c92-1e65-427b-bfd0-481df3db7f93" providerId="ADAL" clId="{0504E457-C499-431F-85EB-F07843EF7D8F}" dt="2023-03-14T22:36:26.992" v="83" actId="26606"/>
          <ac:spMkLst>
            <pc:docMk/>
            <pc:sldMk cId="4096725292" sldId="263"/>
            <ac:spMk id="19" creationId="{42A4FC2C-047E-45A5-965D-8E1E3BF09BC6}"/>
          </ac:spMkLst>
        </pc:spChg>
        <pc:picChg chg="add mod ord">
          <ac:chgData name="Sammy Jordan" userId="46db3c92-1e65-427b-bfd0-481df3db7f93" providerId="ADAL" clId="{0504E457-C499-431F-85EB-F07843EF7D8F}" dt="2023-03-14T22:36:26.992" v="83" actId="26606"/>
          <ac:picMkLst>
            <pc:docMk/>
            <pc:sldMk cId="4096725292" sldId="263"/>
            <ac:picMk id="3" creationId="{D0621B4B-125D-D8A5-FC6F-E16BDE3CF391}"/>
          </ac:picMkLst>
        </pc:picChg>
        <pc:picChg chg="add mod ord">
          <ac:chgData name="Sammy Jordan" userId="46db3c92-1e65-427b-bfd0-481df3db7f93" providerId="ADAL" clId="{0504E457-C499-431F-85EB-F07843EF7D8F}" dt="2023-03-14T22:36:26.992" v="83" actId="26606"/>
          <ac:picMkLst>
            <pc:docMk/>
            <pc:sldMk cId="4096725292" sldId="263"/>
            <ac:picMk id="4" creationId="{37D66168-3367-B52F-88EC-AEAAE03A1DAC}"/>
          </ac:picMkLst>
        </pc:picChg>
        <pc:picChg chg="add mod">
          <ac:chgData name="Sammy Jordan" userId="46db3c92-1e65-427b-bfd0-481df3db7f93" providerId="ADAL" clId="{0504E457-C499-431F-85EB-F07843EF7D8F}" dt="2023-03-14T22:36:26.992" v="83" actId="26606"/>
          <ac:picMkLst>
            <pc:docMk/>
            <pc:sldMk cId="4096725292" sldId="263"/>
            <ac:picMk id="5" creationId="{AF09500E-C1AA-BF91-F8C2-65E2CABB8B92}"/>
          </ac:picMkLst>
        </pc:picChg>
        <pc:cxnChg chg="add del">
          <ac:chgData name="Sammy Jordan" userId="46db3c92-1e65-427b-bfd0-481df3db7f93" providerId="ADAL" clId="{0504E457-C499-431F-85EB-F07843EF7D8F}" dt="2023-03-14T22:36:20.661" v="78" actId="26606"/>
          <ac:cxnSpMkLst>
            <pc:docMk/>
            <pc:sldMk cId="4096725292" sldId="263"/>
            <ac:cxnSpMk id="10" creationId="{DCD67800-37AC-4E14-89B0-F79DCB3FB86D}"/>
          </ac:cxnSpMkLst>
        </pc:cxnChg>
        <pc:cxnChg chg="add del">
          <ac:chgData name="Sammy Jordan" userId="46db3c92-1e65-427b-bfd0-481df3db7f93" providerId="ADAL" clId="{0504E457-C499-431F-85EB-F07843EF7D8F}" dt="2023-03-14T22:36:20.661" v="78" actId="26606"/>
          <ac:cxnSpMkLst>
            <pc:docMk/>
            <pc:sldMk cId="4096725292" sldId="263"/>
            <ac:cxnSpMk id="12" creationId="{20F1788F-A5AE-4188-8274-F7F2E3833ECD}"/>
          </ac:cxnSpMkLst>
        </pc:cxnChg>
        <pc:cxnChg chg="add del">
          <ac:chgData name="Sammy Jordan" userId="46db3c92-1e65-427b-bfd0-481df3db7f93" providerId="ADAL" clId="{0504E457-C499-431F-85EB-F07843EF7D8F}" dt="2023-03-14T22:36:26.984" v="82" actId="26606"/>
          <ac:cxnSpMkLst>
            <pc:docMk/>
            <pc:sldMk cId="4096725292" sldId="263"/>
            <ac:cxnSpMk id="16" creationId="{DCD67800-37AC-4E14-89B0-F79DCB3FB86D}"/>
          </ac:cxnSpMkLst>
        </pc:cxnChg>
        <pc:cxnChg chg="add del">
          <ac:chgData name="Sammy Jordan" userId="46db3c92-1e65-427b-bfd0-481df3db7f93" providerId="ADAL" clId="{0504E457-C499-431F-85EB-F07843EF7D8F}" dt="2023-03-14T22:36:26.984" v="82" actId="26606"/>
          <ac:cxnSpMkLst>
            <pc:docMk/>
            <pc:sldMk cId="4096725292" sldId="263"/>
            <ac:cxnSpMk id="17" creationId="{20F1788F-A5AE-4188-8274-F7F2E3833ECD}"/>
          </ac:cxnSpMkLst>
        </pc:cxnChg>
      </pc:sldChg>
      <pc:sldChg chg="addSp delSp modSp mod setBg">
        <pc:chgData name="Sammy Jordan" userId="46db3c92-1e65-427b-bfd0-481df3db7f93" providerId="ADAL" clId="{0504E457-C499-431F-85EB-F07843EF7D8F}" dt="2023-03-14T22:44:17.576" v="264" actId="1076"/>
        <pc:sldMkLst>
          <pc:docMk/>
          <pc:sldMk cId="3218992802" sldId="264"/>
        </pc:sldMkLst>
        <pc:spChg chg="del">
          <ac:chgData name="Sammy Jordan" userId="46db3c92-1e65-427b-bfd0-481df3db7f93" providerId="ADAL" clId="{0504E457-C499-431F-85EB-F07843EF7D8F}" dt="2023-03-14T22:29:48.814" v="58" actId="478"/>
          <ac:spMkLst>
            <pc:docMk/>
            <pc:sldMk cId="3218992802" sldId="264"/>
            <ac:spMk id="2" creationId="{F259749A-A438-EB46-2789-82F5B85B5485}"/>
          </ac:spMkLst>
        </pc:spChg>
        <pc:spChg chg="add mod">
          <ac:chgData name="Sammy Jordan" userId="46db3c92-1e65-427b-bfd0-481df3db7f93" providerId="ADAL" clId="{0504E457-C499-431F-85EB-F07843EF7D8F}" dt="2023-03-14T22:44:17.576" v="264" actId="1076"/>
          <ac:spMkLst>
            <pc:docMk/>
            <pc:sldMk cId="3218992802" sldId="264"/>
            <ac:spMk id="5" creationId="{E9890EED-2305-E0D8-BBC5-80D2E886D5E5}"/>
          </ac:spMkLst>
        </pc:spChg>
        <pc:picChg chg="add mod">
          <ac:chgData name="Sammy Jordan" userId="46db3c92-1e65-427b-bfd0-481df3db7f93" providerId="ADAL" clId="{0504E457-C499-431F-85EB-F07843EF7D8F}" dt="2023-03-14T22:40:22.569" v="96" actId="1076"/>
          <ac:picMkLst>
            <pc:docMk/>
            <pc:sldMk cId="3218992802" sldId="264"/>
            <ac:picMk id="3" creationId="{018AAEE1-6F24-7C94-2AFE-E48798BEF991}"/>
          </ac:picMkLst>
        </pc:picChg>
        <pc:picChg chg="add mod">
          <ac:chgData name="Sammy Jordan" userId="46db3c92-1e65-427b-bfd0-481df3db7f93" providerId="ADAL" clId="{0504E457-C499-431F-85EB-F07843EF7D8F}" dt="2023-03-14T22:40:40.830" v="102" actId="1076"/>
          <ac:picMkLst>
            <pc:docMk/>
            <pc:sldMk cId="3218992802" sldId="264"/>
            <ac:picMk id="4" creationId="{0EDF1C28-7797-5D07-1D2B-A785D610182D}"/>
          </ac:picMkLst>
        </pc:picChg>
      </pc:sldChg>
      <pc:sldChg chg="addSp delSp modSp mod setBg">
        <pc:chgData name="Sammy Jordan" userId="46db3c92-1e65-427b-bfd0-481df3db7f93" providerId="ADAL" clId="{0504E457-C499-431F-85EB-F07843EF7D8F}" dt="2023-03-14T22:41:35.845" v="113" actId="1076"/>
        <pc:sldMkLst>
          <pc:docMk/>
          <pc:sldMk cId="716203692" sldId="265"/>
        </pc:sldMkLst>
        <pc:spChg chg="del">
          <ac:chgData name="Sammy Jordan" userId="46db3c92-1e65-427b-bfd0-481df3db7f93" providerId="ADAL" clId="{0504E457-C499-431F-85EB-F07843EF7D8F}" dt="2023-03-14T22:28:48.739" v="56" actId="478"/>
          <ac:spMkLst>
            <pc:docMk/>
            <pc:sldMk cId="716203692" sldId="265"/>
            <ac:spMk id="2" creationId="{D855F294-F3D8-713B-F29D-667DF5A3B146}"/>
          </ac:spMkLst>
        </pc:spChg>
        <pc:picChg chg="add mod">
          <ac:chgData name="Sammy Jordan" userId="46db3c92-1e65-427b-bfd0-481df3db7f93" providerId="ADAL" clId="{0504E457-C499-431F-85EB-F07843EF7D8F}" dt="2023-03-14T22:35:12.264" v="73" actId="14100"/>
          <ac:picMkLst>
            <pc:docMk/>
            <pc:sldMk cId="716203692" sldId="265"/>
            <ac:picMk id="3" creationId="{A476FF3D-76F1-9D0C-B41A-37D9EFD10B90}"/>
          </ac:picMkLst>
        </pc:picChg>
        <pc:picChg chg="add mod">
          <ac:chgData name="Sammy Jordan" userId="46db3c92-1e65-427b-bfd0-481df3db7f93" providerId="ADAL" clId="{0504E457-C499-431F-85EB-F07843EF7D8F}" dt="2023-03-14T22:41:35.845" v="113" actId="1076"/>
          <ac:picMkLst>
            <pc:docMk/>
            <pc:sldMk cId="716203692" sldId="265"/>
            <ac:picMk id="4" creationId="{527BA64C-F646-CA2D-23CC-B03CFEB8F01C}"/>
          </ac:picMkLst>
        </pc:picChg>
      </pc:sldChg>
      <pc:sldChg chg="addSp modSp new mod setBg">
        <pc:chgData name="Sammy Jordan" userId="46db3c92-1e65-427b-bfd0-481df3db7f93" providerId="ADAL" clId="{0504E457-C499-431F-85EB-F07843EF7D8F}" dt="2023-03-14T22:41:52.545" v="117" actId="1076"/>
        <pc:sldMkLst>
          <pc:docMk/>
          <pc:sldMk cId="2105076248" sldId="266"/>
        </pc:sldMkLst>
        <pc:spChg chg="add">
          <ac:chgData name="Sammy Jordan" userId="46db3c92-1e65-427b-bfd0-481df3db7f93" providerId="ADAL" clId="{0504E457-C499-431F-85EB-F07843EF7D8F}" dt="2023-03-14T22:36:50.880" v="85" actId="26606"/>
          <ac:spMkLst>
            <pc:docMk/>
            <pc:sldMk cId="2105076248" sldId="266"/>
            <ac:spMk id="8" creationId="{AB8C311F-7253-4AED-9701-7FC0708C41C7}"/>
          </ac:spMkLst>
        </pc:spChg>
        <pc:spChg chg="add">
          <ac:chgData name="Sammy Jordan" userId="46db3c92-1e65-427b-bfd0-481df3db7f93" providerId="ADAL" clId="{0504E457-C499-431F-85EB-F07843EF7D8F}" dt="2023-03-14T22:36:50.880" v="85" actId="26606"/>
          <ac:spMkLst>
            <pc:docMk/>
            <pc:sldMk cId="2105076248" sldId="266"/>
            <ac:spMk id="10" creationId="{E2384209-CB15-4CDF-9D31-C44FD9A3F20D}"/>
          </ac:spMkLst>
        </pc:spChg>
        <pc:spChg chg="add">
          <ac:chgData name="Sammy Jordan" userId="46db3c92-1e65-427b-bfd0-481df3db7f93" providerId="ADAL" clId="{0504E457-C499-431F-85EB-F07843EF7D8F}" dt="2023-03-14T22:36:50.880" v="85" actId="26606"/>
          <ac:spMkLst>
            <pc:docMk/>
            <pc:sldMk cId="2105076248" sldId="266"/>
            <ac:spMk id="12" creationId="{2633B3B5-CC90-43F0-8714-D31D1F3F0209}"/>
          </ac:spMkLst>
        </pc:spChg>
        <pc:spChg chg="add">
          <ac:chgData name="Sammy Jordan" userId="46db3c92-1e65-427b-bfd0-481df3db7f93" providerId="ADAL" clId="{0504E457-C499-431F-85EB-F07843EF7D8F}" dt="2023-03-14T22:36:50.880" v="85" actId="26606"/>
          <ac:spMkLst>
            <pc:docMk/>
            <pc:sldMk cId="2105076248" sldId="266"/>
            <ac:spMk id="14" creationId="{A8D57A06-A426-446D-B02C-A2DC6B62E45E}"/>
          </ac:spMkLst>
        </pc:spChg>
        <pc:picChg chg="add mod">
          <ac:chgData name="Sammy Jordan" userId="46db3c92-1e65-427b-bfd0-481df3db7f93" providerId="ADAL" clId="{0504E457-C499-431F-85EB-F07843EF7D8F}" dt="2023-03-14T22:41:52.545" v="117" actId="1076"/>
          <ac:picMkLst>
            <pc:docMk/>
            <pc:sldMk cId="2105076248" sldId="266"/>
            <ac:picMk id="3" creationId="{3D8B4851-AA07-DC2B-DB67-434C6AD4BB15}"/>
          </ac:picMkLst>
        </pc:picChg>
        <pc:picChg chg="add mod">
          <ac:chgData name="Sammy Jordan" userId="46db3c92-1e65-427b-bfd0-481df3db7f93" providerId="ADAL" clId="{0504E457-C499-431F-85EB-F07843EF7D8F}" dt="2023-03-14T22:41:49.220" v="116" actId="1076"/>
          <ac:picMkLst>
            <pc:docMk/>
            <pc:sldMk cId="2105076248" sldId="266"/>
            <ac:picMk id="4" creationId="{36F69BC6-5E68-0FA4-67EA-58B19B38CDCE}"/>
          </ac:picMkLst>
        </pc:picChg>
      </pc:sldChg>
      <pc:sldChg chg="addSp modSp new mod setBg">
        <pc:chgData name="Sammy Jordan" userId="46db3c92-1e65-427b-bfd0-481df3db7f93" providerId="ADAL" clId="{0504E457-C499-431F-85EB-F07843EF7D8F}" dt="2023-03-14T22:34:41.872" v="71" actId="26606"/>
        <pc:sldMkLst>
          <pc:docMk/>
          <pc:sldMk cId="2722479410" sldId="267"/>
        </pc:sldMkLst>
        <pc:spChg chg="add">
          <ac:chgData name="Sammy Jordan" userId="46db3c92-1e65-427b-bfd0-481df3db7f93" providerId="ADAL" clId="{0504E457-C499-431F-85EB-F07843EF7D8F}" dt="2023-03-14T22:34:41.872" v="71" actId="26606"/>
          <ac:spMkLst>
            <pc:docMk/>
            <pc:sldMk cId="2722479410" sldId="267"/>
            <ac:spMk id="11" creationId="{9A72E43A-2FC3-43A9-8E8E-0BF749E66E4F}"/>
          </ac:spMkLst>
        </pc:spChg>
        <pc:picChg chg="add mod">
          <ac:chgData name="Sammy Jordan" userId="46db3c92-1e65-427b-bfd0-481df3db7f93" providerId="ADAL" clId="{0504E457-C499-431F-85EB-F07843EF7D8F}" dt="2023-03-14T22:34:41.872" v="71" actId="26606"/>
          <ac:picMkLst>
            <pc:docMk/>
            <pc:sldMk cId="2722479410" sldId="267"/>
            <ac:picMk id="2" creationId="{747FDBF9-0C70-6DC9-48F4-97964EBD1454}"/>
          </ac:picMkLst>
        </pc:picChg>
        <pc:picChg chg="add mod modCrop">
          <ac:chgData name="Sammy Jordan" userId="46db3c92-1e65-427b-bfd0-481df3db7f93" providerId="ADAL" clId="{0504E457-C499-431F-85EB-F07843EF7D8F}" dt="2023-03-14T22:34:41.872" v="71" actId="26606"/>
          <ac:picMkLst>
            <pc:docMk/>
            <pc:sldMk cId="2722479410" sldId="267"/>
            <ac:picMk id="3" creationId="{5FDD88BB-A71C-9AFF-0631-F7A8AB942421}"/>
          </ac:picMkLst>
        </pc:picChg>
        <pc:picChg chg="add mod">
          <ac:chgData name="Sammy Jordan" userId="46db3c92-1e65-427b-bfd0-481df3db7f93" providerId="ADAL" clId="{0504E457-C499-431F-85EB-F07843EF7D8F}" dt="2023-03-14T22:34:41.872" v="71" actId="26606"/>
          <ac:picMkLst>
            <pc:docMk/>
            <pc:sldMk cId="2722479410" sldId="267"/>
            <ac:picMk id="4" creationId="{A919B15C-224E-2E99-A5F0-ADCA8BE9B26F}"/>
          </ac:picMkLst>
        </pc:picChg>
        <pc:picChg chg="add mod">
          <ac:chgData name="Sammy Jordan" userId="46db3c92-1e65-427b-bfd0-481df3db7f93" providerId="ADAL" clId="{0504E457-C499-431F-85EB-F07843EF7D8F}" dt="2023-03-14T22:34:41.872" v="71" actId="26606"/>
          <ac:picMkLst>
            <pc:docMk/>
            <pc:sldMk cId="2722479410" sldId="267"/>
            <ac:picMk id="5" creationId="{925CABB5-77C6-C07F-7CBD-90523BDF8E1A}"/>
          </ac:picMkLst>
        </pc:picChg>
        <pc:picChg chg="add mod ord">
          <ac:chgData name="Sammy Jordan" userId="46db3c92-1e65-427b-bfd0-481df3db7f93" providerId="ADAL" clId="{0504E457-C499-431F-85EB-F07843EF7D8F}" dt="2023-03-14T22:34:41.872" v="71" actId="26606"/>
          <ac:picMkLst>
            <pc:docMk/>
            <pc:sldMk cId="2722479410" sldId="267"/>
            <ac:picMk id="6" creationId="{F8527BE1-9A25-04DE-CBFB-B8DAD3F9CD5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9E03-433C-6668-5BE3-72EC27D8B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2B99B4-BDBA-A8DF-5417-D0D0F5B61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71C61-A879-76BA-B92D-AD102C1A0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4BB49-8153-89F7-DB7E-A3F676C63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C123-88DB-DBDF-8186-755ECD34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5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0729-592F-7322-0051-31AD0D25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FEB820-C8AE-83BC-A134-7BA173D0A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B1B15-A0FB-0173-F4CF-B4F42A76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88A50-C727-786C-E90F-F67AE8CB2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D42D9-29E6-6F8E-D51B-0384973B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71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0DE42-B79C-37A4-DF35-334DA249F4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73FE4-255E-7D8C-294F-20F26E070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2F10D-F679-1BAF-1CA7-3A38580F3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2590F1-F40D-8000-8579-19562C8B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35ED0-82E0-1502-9741-181749626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69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D876A-D904-ABCA-9120-B309CF50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F8BCC-5474-D38C-E1FC-E0672CF89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6F45E-D77C-AD45-2388-932AAD80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EDC15-F359-C0B8-63A2-5D5CA9E41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62938-48BB-91A7-FAF2-E7064C966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79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24E5-2DB3-C94D-841C-2042DE06D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32D49-8F1D-03C6-E6DC-18149EEC8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F7FFBD-A0FD-4281-ECDA-0BD257B5B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5A7E-E8BC-E7FA-63E4-CA61D372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0F662-8D83-034D-D1F3-730266BD6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0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DEEF-CB66-FF5F-7AED-F9342867A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02C8C-056A-0F45-AE5C-6F6CA4D9C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FB13AC-5363-5130-EEC1-7CC484FAF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30F8C-C718-A2BE-FCCE-12BD8B5F7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B50F5-1FAC-EC63-BC3F-CCF2594B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263FD2-4ED1-B0E9-3FFC-6EB792AE4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3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0054-581B-1F1B-ADB3-AFD0E27B7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9BB53-C53B-CEBC-1B25-128265D5F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3168F-F952-E2DA-ABC0-AAB779AB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A3CAD-8DA1-19BB-D216-C5D4E18E47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A67EC1-8409-AC92-8B3A-AB8AAB275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30B4AC-8DA5-57CA-DADC-EF773B67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FC606-EACA-7008-B09F-A84F420B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A8AA05-D024-EA14-D12B-3DC0F4B75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8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7940-3556-1405-E5A9-8148D0B6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4B289-E128-5B4F-2A6C-114074DA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B615F-E69C-FAA4-40FD-99DD6ED0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344A32-6834-4AEC-6E4E-ECF7F9AA2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923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1F0D67-3346-6772-A025-234A0827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E1D1C0-C806-4B5B-6C2D-1AB062890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B07474-7333-640C-9B92-5D2106965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432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FAED-5D0C-6004-1C92-6DC4AC9F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CB41-6B61-497B-4B19-776648FF6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612195-6C69-2339-DE59-2E8F3604C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A7C0A-8375-BAC8-C095-D44CA6368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EDF33-8A23-CA9A-8235-D0580639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145879-4BF2-21A6-7BCB-78EAEA21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27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C1519-CE40-D133-39B7-B7FD5E4B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C2E28C-727A-AA4C-2D35-094C3BF09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8CC0D-4B53-9EC5-E3B0-CC2B334BD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0DD0D1-D8DB-DEE6-6095-FC48CF50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FF6BE-353A-9695-A3A3-ECD654DF6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187FF-327C-5F00-BBC6-AC4C01D0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55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4EE0F7-C911-9C03-F719-2429A11F1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E95DE-BC14-117E-45DD-D5E193097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DC0F1-A790-434B-F0EF-72CAA3653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49203-299F-4F79-81AB-0B302DF2E49C}" type="datetimeFigureOut">
              <a:rPr lang="en-GB" smtClean="0"/>
              <a:t>16/03/2023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B340D-DF30-218F-D742-13F99C2D9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7A99DF-F3CD-D6B6-DCBE-E384392B75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93953-306F-448A-A5DC-9F2DFCE168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77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FDD508-EA06-DAFD-7B76-FA5370998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5573" b="19427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17E9EA-AAEF-C666-2B04-4DD5D89E7739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2000" b="1" dirty="0">
                <a:solidFill>
                  <a:srgbClr val="FFFFFF"/>
                </a:solidFill>
                <a:latin typeface="Century Gothic" panose="020B0502020202020204" pitchFamily="34" charset="0"/>
                <a:ea typeface="+mj-ea"/>
                <a:cs typeface="+mj-cs"/>
              </a:rPr>
              <a:t>Hats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7B434E-21D2-6E44-9C6C-A630192F0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" y="6197742"/>
            <a:ext cx="935238" cy="5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30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AAAF6-7850-6791-4B41-BCE0425B88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4" r="9793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41B5C0-BBDD-13D8-3AEE-66C92CB02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18" r="6788" b="-3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02E3A0-49B9-AE80-A2E0-D968FA958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3" r="11260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3B9257-624F-174C-1B1D-D79557FD05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73" r="14845"/>
          <a:stretch/>
        </p:blipFill>
        <p:spPr>
          <a:xfrm>
            <a:off x="8188961" y="-5"/>
            <a:ext cx="4003039" cy="3383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19983DE-41E8-42EB-CE56-13591DEFC6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9080" r="-3" b="14254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CADE33-9942-9F42-9384-E1462D886A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" y="6197177"/>
            <a:ext cx="954256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07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A72E43A-2FC3-43A9-8E8E-0BF749E66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7FDBF9-0C70-6DC9-48F4-97964EBD14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" r="20737" b="-1"/>
          <a:stretch/>
        </p:blipFill>
        <p:spPr>
          <a:xfrm>
            <a:off x="20" y="10"/>
            <a:ext cx="4003019" cy="33888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DD88BB-A71C-9AFF-0631-F7A8AB942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5" r="14876" b="-4"/>
          <a:stretch/>
        </p:blipFill>
        <p:spPr>
          <a:xfrm>
            <a:off x="20" y="3469102"/>
            <a:ext cx="4003019" cy="33888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527BE1-9A25-04DE-CBFB-B8DAD3F9CD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707"/>
          <a:stretch/>
        </p:blipFill>
        <p:spPr>
          <a:xfrm>
            <a:off x="4094479" y="10"/>
            <a:ext cx="4014047" cy="68579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19B15C-224E-2E99-A5F0-ADCA8BE9B2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39" r="9641" b="-1"/>
          <a:stretch/>
        </p:blipFill>
        <p:spPr>
          <a:xfrm>
            <a:off x="8188960" y="10"/>
            <a:ext cx="4003039" cy="3383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5CABB5-77C6-C07F-7CBD-90523BDF8E1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53" r="19910" b="-2"/>
          <a:stretch/>
        </p:blipFill>
        <p:spPr>
          <a:xfrm>
            <a:off x="8199966" y="3469102"/>
            <a:ext cx="3992034" cy="3388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855597-6F4D-844E-BFEC-76C119F4E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" y="6197742"/>
            <a:ext cx="935238" cy="5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7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E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76FF3D-76F1-9D0C-B41A-37D9EFD10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46" y="344556"/>
            <a:ext cx="5210754" cy="65134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7B7BC6-31FE-6640-9E35-A91AC7B0D4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" y="6197742"/>
            <a:ext cx="935238" cy="5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0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8AAEE1-6F24-7C94-2AFE-E48798BE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092" y="762735"/>
            <a:ext cx="6062670" cy="6095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890EED-2305-E0D8-BBC5-80D2E886D5E5}"/>
              </a:ext>
            </a:extLst>
          </p:cNvPr>
          <p:cNvSpPr txBox="1"/>
          <p:nvPr/>
        </p:nvSpPr>
        <p:spPr>
          <a:xfrm>
            <a:off x="8052507" y="2581807"/>
            <a:ext cx="41394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Century Gothic" panose="020B0502020202020204" pitchFamily="34" charset="0"/>
              </a:rPr>
              <a:t>King Charles III and Queen Camilla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D67D8A-CEC9-8B4E-854B-83DB0195C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" y="6197177"/>
            <a:ext cx="954256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92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621B4B-125D-D8A5-FC6F-E16BDE3CF3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99" r="8659" b="-2"/>
          <a:stretch/>
        </p:blipFill>
        <p:spPr>
          <a:xfrm>
            <a:off x="1634247" y="1352145"/>
            <a:ext cx="3504294" cy="55058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09500E-C1AA-BF91-F8C2-65E2CABB8B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68" r="17945" b="-2"/>
          <a:stretch/>
        </p:blipFill>
        <p:spPr>
          <a:xfrm>
            <a:off x="5257663" y="1352145"/>
            <a:ext cx="3335225" cy="55058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D66168-3367-B52F-88EC-AEAAE03A1D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3" r="-2" b="-2"/>
          <a:stretch/>
        </p:blipFill>
        <p:spPr>
          <a:xfrm>
            <a:off x="8710249" y="1352145"/>
            <a:ext cx="3481751" cy="55058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CB474D-4E13-282D-22DB-552B456E4070}"/>
              </a:ext>
            </a:extLst>
          </p:cNvPr>
          <p:cNvSpPr txBox="1"/>
          <p:nvPr/>
        </p:nvSpPr>
        <p:spPr>
          <a:xfrm>
            <a:off x="1770434" y="272375"/>
            <a:ext cx="104215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000" b="1" dirty="0">
                <a:latin typeface="Century Gothic" panose="020B0502020202020204" pitchFamily="34" charset="0"/>
              </a:rPr>
              <a:t>The Coronation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686C6-4055-2E49-870C-DE23D1CAF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" y="6197177"/>
            <a:ext cx="954256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557AE2-DE2A-0F2B-EA84-952EAB7A1D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926" y="456986"/>
            <a:ext cx="7429500" cy="594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94F1F5-6C40-3EDE-0945-F72C3C7270F8}"/>
              </a:ext>
            </a:extLst>
          </p:cNvPr>
          <p:cNvSpPr txBox="1"/>
          <p:nvPr/>
        </p:nvSpPr>
        <p:spPr>
          <a:xfrm>
            <a:off x="9299533" y="1531705"/>
            <a:ext cx="28114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2"/>
                </a:solidFill>
                <a:latin typeface="Century Gothic" panose="020B0502020202020204" pitchFamily="34" charset="0"/>
              </a:rPr>
              <a:t>Can you see the cross on these special objects?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3D425D-195F-634C-8727-015C731AB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" y="6197742"/>
            <a:ext cx="935238" cy="5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87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3938C-6BAD-C240-1A5A-2FFE02C949D3}"/>
              </a:ext>
            </a:extLst>
          </p:cNvPr>
          <p:cNvSpPr txBox="1"/>
          <p:nvPr/>
        </p:nvSpPr>
        <p:spPr>
          <a:xfrm>
            <a:off x="934496" y="930192"/>
            <a:ext cx="1054072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0" b="1" dirty="0">
                <a:latin typeface="Century Gothic" panose="020B0502020202020204" pitchFamily="34" charset="0"/>
                <a:ea typeface="KaiTi" panose="020B0503020204020204" pitchFamily="49" charset="-122"/>
              </a:rPr>
              <a:t>God save </a:t>
            </a:r>
          </a:p>
          <a:p>
            <a:pPr algn="ctr">
              <a:lnSpc>
                <a:spcPts val="16600"/>
              </a:lnSpc>
            </a:pPr>
            <a:r>
              <a:rPr lang="en-GB" sz="15000" b="1" dirty="0">
                <a:latin typeface="Century Gothic" panose="020B0502020202020204" pitchFamily="34" charset="0"/>
                <a:ea typeface="KaiTi" panose="020B0503020204020204" pitchFamily="49" charset="-122"/>
              </a:rPr>
              <a:t>the King!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23A641-4398-2E45-97A5-07FA8355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43" y="6197177"/>
            <a:ext cx="954256" cy="51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3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8B4851-AA07-DC2B-DB67-434C6AD4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88" y="510576"/>
            <a:ext cx="6080409" cy="594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EA270C-6C9B-0544-8292-429D9B9C5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05" y="6197742"/>
            <a:ext cx="935238" cy="50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6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24</Words>
  <Application>Microsoft Macintosh PowerPoint</Application>
  <PresentationFormat>Widescreen</PresentationFormat>
  <Paragraphs>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KaiTi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Sammy Jordan</dc:creator>
  <cp:lastModifiedBy>Microsoft Office User</cp:lastModifiedBy>
  <cp:revision>3</cp:revision>
  <dcterms:created xsi:type="dcterms:W3CDTF">2023-03-14T18:03:27Z</dcterms:created>
  <dcterms:modified xsi:type="dcterms:W3CDTF">2023-03-16T12:55:38Z</dcterms:modified>
</cp:coreProperties>
</file>