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/>
    <p:restoredTop sz="96327"/>
  </p:normalViewPr>
  <p:slideViewPr>
    <p:cSldViewPr snapToGrid="0" showGuides="1">
      <p:cViewPr>
        <p:scale>
          <a:sx n="155" d="100"/>
          <a:sy n="15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3" d="100"/>
          <a:sy n="123" d="100"/>
        </p:scale>
        <p:origin x="376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802EB7E-1498-4773-6EEE-E012C0D34E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9A2C65-142F-403B-0240-3A4F86D19A1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90AFD-3783-6749-AD69-5A2CB07E53FC}" type="datetimeFigureOut">
              <a:rPr lang="en-US" smtClean="0"/>
              <a:t>2/1/24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AA3A36-6269-7B2A-9136-FF6814B75E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373B3-AB82-B014-0DDD-809507728B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CDAD6-A90B-314C-B54A-F0913F20E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1039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A5BE4D-77E1-5843-2AFF-B13714F09D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207760"/>
            <a:ext cx="12192000" cy="6502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1863A0-0EB8-EEC4-196A-9178E39554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90983" y="6352673"/>
            <a:ext cx="917543" cy="3648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2BC52C1-CCF4-0944-8F9D-CEB96E3A4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9021E98-FB57-6CC2-2784-AD903931A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6575" y="1030146"/>
            <a:ext cx="4630458" cy="1841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04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204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566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Sandeman</dc:creator>
  <cp:lastModifiedBy>Peter Sandeman</cp:lastModifiedBy>
  <cp:revision>9</cp:revision>
  <dcterms:created xsi:type="dcterms:W3CDTF">2024-01-09T13:26:12Z</dcterms:created>
  <dcterms:modified xsi:type="dcterms:W3CDTF">2024-02-01T16:34:57Z</dcterms:modified>
</cp:coreProperties>
</file>